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93" r:id="rId2"/>
    <p:sldId id="294" r:id="rId3"/>
    <p:sldId id="281" r:id="rId4"/>
    <p:sldId id="282" r:id="rId5"/>
    <p:sldId id="283" r:id="rId6"/>
    <p:sldId id="257" r:id="rId7"/>
    <p:sldId id="287" r:id="rId8"/>
    <p:sldId id="288" r:id="rId9"/>
    <p:sldId id="266" r:id="rId10"/>
    <p:sldId id="295" r:id="rId11"/>
    <p:sldId id="272" r:id="rId12"/>
    <p:sldId id="273" r:id="rId13"/>
    <p:sldId id="274" r:id="rId14"/>
    <p:sldId id="296" r:id="rId15"/>
    <p:sldId id="262" r:id="rId16"/>
    <p:sldId id="263" r:id="rId17"/>
    <p:sldId id="299" r:id="rId18"/>
    <p:sldId id="300" r:id="rId19"/>
    <p:sldId id="303" r:id="rId20"/>
    <p:sldId id="302" r:id="rId21"/>
    <p:sldId id="304" r:id="rId22"/>
    <p:sldId id="306" r:id="rId23"/>
    <p:sldId id="264" r:id="rId24"/>
    <p:sldId id="289" r:id="rId25"/>
    <p:sldId id="308" r:id="rId26"/>
    <p:sldId id="291" r:id="rId27"/>
    <p:sldId id="297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8714" autoAdjust="0"/>
  </p:normalViewPr>
  <p:slideViewPr>
    <p:cSldViewPr>
      <p:cViewPr varScale="1">
        <p:scale>
          <a:sx n="73" d="100"/>
          <a:sy n="73" d="100"/>
        </p:scale>
        <p:origin x="-12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A547D9-CA1B-497E-A174-451992905F3E}" type="datetimeFigureOut">
              <a:rPr lang="ru-RU" smtClean="0"/>
              <a:pPr/>
              <a:t>16.01.2015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73196-E93A-49C0-9806-47DBCFD45A3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D37511D-91BE-4B46-8B17-23D059DD86B1}" type="slidenum">
              <a:rPr lang="ru-RU" sz="1200">
                <a:latin typeface="Times New Roman" pitchFamily="18" charset="0"/>
              </a:rPr>
              <a:pPr algn="r"/>
              <a:t>1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D37511D-91BE-4B46-8B17-23D059DD86B1}" type="slidenum">
              <a:rPr lang="ru-RU" sz="1200">
                <a:latin typeface="Times New Roman" pitchFamily="18" charset="0"/>
              </a:rPr>
              <a:pPr algn="r"/>
              <a:t>10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73196-E93A-49C0-9806-47DBCFD45A38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Колядки – традиционные зимние народные песни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85AF2-69A7-4A20-B983-C43B56CAA10E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D37511D-91BE-4B46-8B17-23D059DD86B1}" type="slidenum">
              <a:rPr lang="ru-RU" sz="1200">
                <a:latin typeface="Times New Roman" pitchFamily="18" charset="0"/>
              </a:rPr>
              <a:pPr algn="r"/>
              <a:t>26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C:\Documents and Settings\User\Мои документы\Колядки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C:\Documents and Settings\User\Мои документы\Колядки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kar62.ru/upload/images/c2/c2044660f799c38452cb64a21f8db17fthumb640x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7240"/>
            <a:ext cx="3816424" cy="684076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33796" name="Picture 4" descr="http://mmoum.ucoz.ru/_bl/0/s197005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4176464" cy="37734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mmoum.ucoz.ru/_bl/0/s197005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424936" cy="615048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5-конечная звезда 2"/>
          <p:cNvSpPr/>
          <p:nvPr/>
        </p:nvSpPr>
        <p:spPr>
          <a:xfrm>
            <a:off x="6588224" y="5805264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5-конечная звезда 3"/>
          <p:cNvSpPr/>
          <p:nvPr/>
        </p:nvSpPr>
        <p:spPr>
          <a:xfrm>
            <a:off x="7308304" y="5805264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8028384" y="5805264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gs.by/get_img?ImageId=27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www.capricorn.ru/upload/image/russia/petrozavodsk/petrozavodsk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389" y="332656"/>
            <a:ext cx="8152543" cy="612068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stat18.privet.ru/lr/0a33d93c9d779550d0e61d50ce5b6046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festival.1september.ru/articles/629328/presentation/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Картинки Колядки для 4б\1 Святк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Картинки Колядки для 4б\7 Рядились в животных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14338"/>
            <a:ext cx="9434253" cy="7072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H:\Картинки Колядки для 4б\5 Колядники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6834" y="-388825"/>
            <a:ext cx="9442117" cy="7246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80528" y="0"/>
            <a:ext cx="9324528" cy="6858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8800" dirty="0" smtClean="0">
                <a:solidFill>
                  <a:srgbClr val="7030A0"/>
                </a:solidFill>
                <a:latin typeface="Monotype Corsiva" pitchFamily="66" charset="0"/>
              </a:rPr>
              <a:t>Добрый праздник среди зимы</a:t>
            </a:r>
            <a:endParaRPr lang="ru-RU" sz="8800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4581128"/>
            <a:ext cx="6400800" cy="175260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Колядки картинки\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286512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000760" y="1428736"/>
            <a:ext cx="32861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Колядки – традиционные</a:t>
            </a:r>
          </a:p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зимние </a:t>
            </a:r>
          </a:p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народные</a:t>
            </a:r>
          </a:p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песни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Documents and Settings\User\Мои документы\Колядки\1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Колядки картинки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 descr="http://s019.radikal.ru/i624/1212/14/ddf45678aa8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5-конечная звезда 7"/>
          <p:cNvSpPr/>
          <p:nvPr/>
        </p:nvSpPr>
        <p:spPr>
          <a:xfrm>
            <a:off x="395536" y="62068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9" name="5-конечная звезда 8"/>
          <p:cNvSpPr/>
          <p:nvPr/>
        </p:nvSpPr>
        <p:spPr>
          <a:xfrm>
            <a:off x="7956376" y="5733256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new-skin.ru/wp-content/uploads/2011/12/59-tape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97905"/>
            <a:ext cx="8423581" cy="6244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stat18.privet.ru/lr/0a33d93c9d779550d0e61d50ce5b6046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C:\Documents and Settings\User\Мои документы\Колядки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www.kartinki.me/pic/201208/800x480/kartinki.me-64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036"/>
            <a:ext cx="8784976" cy="658633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dok.opredelim.com/pars_docs/refs/33/32794/img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arhiveao.ru/uploads/posts/2011-05/1305243177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7863830" cy="607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vsehpozdravil.ru/res/files/postcards/53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8208912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v86.ru/upload/iblock/581/58154a0948ed126ceb87f1ebd5b2a5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5" y="0"/>
            <a:ext cx="5328592" cy="6720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f7.ifotki.info/org/cffde6a32ce3be6e4ca1b9b34b2b5bec5f4829747113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6632"/>
            <a:ext cx="8136904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cdn.bolshoyvopros.ru/files/users/images/da/c4/dac414fb47635ea804cc9e006e51bf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496944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blogimages.seniorennet.be/jp_dendermonde/149460-9443c5fcd89864bf369479a6d2418abf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6577" y="1340768"/>
            <a:ext cx="3306109" cy="4577705"/>
          </a:xfrm>
          <a:prstGeom prst="rect">
            <a:avLst/>
          </a:prstGeom>
          <a:noFill/>
        </p:spPr>
      </p:pic>
      <p:pic>
        <p:nvPicPr>
          <p:cNvPr id="2052" name="Picture 4" descr="http://www.alladolls.ru/gallery2/d/117583-7/10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4536504" cy="65774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23</Words>
  <Application>Microsoft Office PowerPoint</Application>
  <PresentationFormat>Экран (4:3)</PresentationFormat>
  <Paragraphs>11</Paragraphs>
  <Slides>27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Добрый праздник среди зимы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Добрый праздник среди зимы</dc:title>
  <dc:creator>Usr</dc:creator>
  <cp:lastModifiedBy>Люда</cp:lastModifiedBy>
  <cp:revision>28</cp:revision>
  <dcterms:created xsi:type="dcterms:W3CDTF">2015-01-02T10:57:32Z</dcterms:created>
  <dcterms:modified xsi:type="dcterms:W3CDTF">2015-01-16T17:45:39Z</dcterms:modified>
</cp:coreProperties>
</file>