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194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0350" cy="400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2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3613" cy="4806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nos" pitchFamily="16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nos" pitchFamily="16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nos" pitchFamily="16" charset="0"/>
                <a:cs typeface="DejaVu Sans" charset="0"/>
              </a:defRPr>
            </a:lvl1pPr>
          </a:lstStyle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6600" cy="53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nos" pitchFamily="16" charset="0"/>
                <a:cs typeface="DejaVu Sans" charset="0"/>
              </a:defRPr>
            </a:lvl1pPr>
          </a:lstStyle>
          <a:p>
            <a:fld id="{1C7E3AF2-4322-4F9A-BD32-1484B471045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67F88B-BDDF-4BFC-9EFC-3BA2CDE84A0D}" type="slidenum">
              <a:rPr lang="ru-RU"/>
              <a:pPr/>
              <a:t>1</a:t>
            </a:fld>
            <a:endParaRPr lang="ru-RU"/>
          </a:p>
        </p:txBody>
      </p:sp>
      <p:sp>
        <p:nvSpPr>
          <p:cNvPr id="665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2720D6-8AEE-4425-BEF0-746184D5DD77}" type="slidenum">
              <a:rPr lang="ru-RU"/>
              <a:pPr/>
              <a:t>10</a:t>
            </a:fld>
            <a:endParaRPr lang="ru-RU"/>
          </a:p>
        </p:txBody>
      </p:sp>
      <p:sp>
        <p:nvSpPr>
          <p:cNvPr id="757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35F0A0-7FB0-4A97-A4C6-9C82094A55EA}" type="slidenum">
              <a:rPr lang="ru-RU"/>
              <a:pPr/>
              <a:t>11</a:t>
            </a:fld>
            <a:endParaRPr lang="ru-RU"/>
          </a:p>
        </p:txBody>
      </p:sp>
      <p:sp>
        <p:nvSpPr>
          <p:cNvPr id="768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7D95593-72D0-4FB4-BBD8-9F51D05691D7}" type="slidenum">
              <a:rPr lang="ru-RU"/>
              <a:pPr/>
              <a:t>12</a:t>
            </a:fld>
            <a:endParaRPr lang="ru-RU"/>
          </a:p>
        </p:txBody>
      </p:sp>
      <p:sp>
        <p:nvSpPr>
          <p:cNvPr id="778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767708-8B2F-415A-8876-A21BAEF21E99}" type="slidenum">
              <a:rPr lang="ru-RU"/>
              <a:pPr/>
              <a:t>13</a:t>
            </a:fld>
            <a:endParaRPr lang="ru-RU"/>
          </a:p>
        </p:txBody>
      </p:sp>
      <p:sp>
        <p:nvSpPr>
          <p:cNvPr id="788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A7CA845-9725-4ED6-ADE8-0CD30F8607D0}" type="slidenum">
              <a:rPr lang="ru-RU"/>
              <a:pPr/>
              <a:t>14</a:t>
            </a:fld>
            <a:endParaRPr lang="ru-RU"/>
          </a:p>
        </p:txBody>
      </p:sp>
      <p:sp>
        <p:nvSpPr>
          <p:cNvPr id="798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01DB89-E7E5-4FDE-9880-AC281796475B}" type="slidenum">
              <a:rPr lang="ru-RU"/>
              <a:pPr/>
              <a:t>15</a:t>
            </a:fld>
            <a:endParaRPr lang="ru-RU"/>
          </a:p>
        </p:txBody>
      </p:sp>
      <p:sp>
        <p:nvSpPr>
          <p:cNvPr id="808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0DB05A-EB1B-4C8B-A4A6-56EB1D851ECE}" type="slidenum">
              <a:rPr lang="ru-RU"/>
              <a:pPr/>
              <a:t>16</a:t>
            </a:fld>
            <a:endParaRPr lang="ru-RU"/>
          </a:p>
        </p:txBody>
      </p:sp>
      <p:sp>
        <p:nvSpPr>
          <p:cNvPr id="819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C14AA8A-C2BD-4440-B771-64B53E1A02B7}" type="slidenum">
              <a:rPr lang="ru-RU"/>
              <a:pPr/>
              <a:t>17</a:t>
            </a:fld>
            <a:endParaRPr lang="ru-RU"/>
          </a:p>
        </p:txBody>
      </p:sp>
      <p:sp>
        <p:nvSpPr>
          <p:cNvPr id="829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140BD-41B1-4F1C-BF3E-EA4607205202}" type="slidenum">
              <a:rPr lang="ru-RU"/>
              <a:pPr/>
              <a:t>18</a:t>
            </a:fld>
            <a:endParaRPr lang="ru-RU"/>
          </a:p>
        </p:txBody>
      </p:sp>
      <p:sp>
        <p:nvSpPr>
          <p:cNvPr id="839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266061-7D50-45ED-9785-53412F08ED46}" type="slidenum">
              <a:rPr lang="ru-RU"/>
              <a:pPr/>
              <a:t>19</a:t>
            </a:fld>
            <a:endParaRPr lang="ru-RU"/>
          </a:p>
        </p:txBody>
      </p:sp>
      <p:sp>
        <p:nvSpPr>
          <p:cNvPr id="849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049F31-E3BC-481A-8DBD-8CDED0EED75F}" type="slidenum">
              <a:rPr lang="ru-RU"/>
              <a:pPr/>
              <a:t>2</a:t>
            </a:fld>
            <a:endParaRPr lang="ru-RU"/>
          </a:p>
        </p:txBody>
      </p:sp>
      <p:sp>
        <p:nvSpPr>
          <p:cNvPr id="675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F4D480F-1B4F-4CBB-A8FC-02714B396853}" type="slidenum">
              <a:rPr lang="ru-RU"/>
              <a:pPr/>
              <a:t>20</a:t>
            </a:fld>
            <a:endParaRPr lang="ru-RU"/>
          </a:p>
        </p:txBody>
      </p:sp>
      <p:sp>
        <p:nvSpPr>
          <p:cNvPr id="860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CE6448-69EA-40B0-8AE0-FC27F7631C89}" type="slidenum">
              <a:rPr lang="ru-RU"/>
              <a:pPr/>
              <a:t>21</a:t>
            </a:fld>
            <a:endParaRPr lang="ru-RU"/>
          </a:p>
        </p:txBody>
      </p:sp>
      <p:sp>
        <p:nvSpPr>
          <p:cNvPr id="870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F23E22-AA6B-4B2E-8A11-540C1BD69737}" type="slidenum">
              <a:rPr lang="ru-RU"/>
              <a:pPr/>
              <a:t>22</a:t>
            </a:fld>
            <a:endParaRPr lang="ru-RU"/>
          </a:p>
        </p:txBody>
      </p:sp>
      <p:sp>
        <p:nvSpPr>
          <p:cNvPr id="880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956E2D-38FF-4DD4-BBBF-1D0F606C6707}" type="slidenum">
              <a:rPr lang="ru-RU"/>
              <a:pPr/>
              <a:t>23</a:t>
            </a:fld>
            <a:endParaRPr lang="ru-RU"/>
          </a:p>
        </p:txBody>
      </p:sp>
      <p:sp>
        <p:nvSpPr>
          <p:cNvPr id="890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482A75-2370-4DB0-A567-4E9D3C9F1C81}" type="slidenum">
              <a:rPr lang="ru-RU"/>
              <a:pPr/>
              <a:t>24</a:t>
            </a:fld>
            <a:endParaRPr lang="ru-RU"/>
          </a:p>
        </p:txBody>
      </p:sp>
      <p:sp>
        <p:nvSpPr>
          <p:cNvPr id="901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22EF8C-D104-4347-BB96-25E1A9DE6DD2}" type="slidenum">
              <a:rPr lang="ru-RU"/>
              <a:pPr/>
              <a:t>25</a:t>
            </a:fld>
            <a:endParaRPr lang="ru-RU"/>
          </a:p>
        </p:txBody>
      </p:sp>
      <p:sp>
        <p:nvSpPr>
          <p:cNvPr id="911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8B00A1-E7DD-4B58-9C4D-CE4FA495392F}" type="slidenum">
              <a:rPr lang="ru-RU"/>
              <a:pPr/>
              <a:t>26</a:t>
            </a:fld>
            <a:endParaRPr lang="ru-RU"/>
          </a:p>
        </p:txBody>
      </p:sp>
      <p:sp>
        <p:nvSpPr>
          <p:cNvPr id="921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6028D0-57D5-4ACB-9AA9-237442746BE1}" type="slidenum">
              <a:rPr lang="ru-RU"/>
              <a:pPr/>
              <a:t>27</a:t>
            </a:fld>
            <a:endParaRPr lang="ru-RU"/>
          </a:p>
        </p:txBody>
      </p:sp>
      <p:sp>
        <p:nvSpPr>
          <p:cNvPr id="931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678AE8-2A27-4882-9CD6-682E5CC9389C}" type="slidenum">
              <a:rPr lang="ru-RU"/>
              <a:pPr/>
              <a:t>28</a:t>
            </a:fld>
            <a:endParaRPr lang="ru-RU"/>
          </a:p>
        </p:txBody>
      </p:sp>
      <p:sp>
        <p:nvSpPr>
          <p:cNvPr id="942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6D0955-9A75-4994-8C7F-CF756660497A}" type="slidenum">
              <a:rPr lang="ru-RU"/>
              <a:pPr/>
              <a:t>29</a:t>
            </a:fld>
            <a:endParaRPr lang="ru-RU"/>
          </a:p>
        </p:txBody>
      </p:sp>
      <p:sp>
        <p:nvSpPr>
          <p:cNvPr id="952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F6BF06-DE09-46B3-A00D-5090790A41BA}" type="slidenum">
              <a:rPr lang="ru-RU"/>
              <a:pPr/>
              <a:t>3</a:t>
            </a:fld>
            <a:endParaRPr lang="ru-RU"/>
          </a:p>
        </p:txBody>
      </p:sp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BC5FAA-B646-4CDF-B15B-316E7FF710DA}" type="slidenum">
              <a:rPr lang="ru-RU"/>
              <a:pPr/>
              <a:t>30</a:t>
            </a:fld>
            <a:endParaRPr lang="ru-RU"/>
          </a:p>
        </p:txBody>
      </p:sp>
      <p:sp>
        <p:nvSpPr>
          <p:cNvPr id="962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EF607C-E9D4-4F8B-803B-93ECC4FFF459}" type="slidenum">
              <a:rPr lang="ru-RU"/>
              <a:pPr/>
              <a:t>31</a:t>
            </a:fld>
            <a:endParaRPr lang="ru-RU"/>
          </a:p>
        </p:txBody>
      </p:sp>
      <p:sp>
        <p:nvSpPr>
          <p:cNvPr id="972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179E27-DBEA-48B4-A811-85CB3EAD2CE9}" type="slidenum">
              <a:rPr lang="ru-RU"/>
              <a:pPr/>
              <a:t>32</a:t>
            </a:fld>
            <a:endParaRPr lang="ru-RU"/>
          </a:p>
        </p:txBody>
      </p:sp>
      <p:sp>
        <p:nvSpPr>
          <p:cNvPr id="983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95F02D-4FD6-4911-AD79-ECFDC0C8DF7D}" type="slidenum">
              <a:rPr lang="ru-RU"/>
              <a:pPr/>
              <a:t>33</a:t>
            </a:fld>
            <a:endParaRPr lang="ru-RU"/>
          </a:p>
        </p:txBody>
      </p:sp>
      <p:sp>
        <p:nvSpPr>
          <p:cNvPr id="993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B02017-CFD4-41D4-8FA9-A3CAEC29BBDA}" type="slidenum">
              <a:rPr lang="ru-RU"/>
              <a:pPr/>
              <a:t>34</a:t>
            </a:fld>
            <a:endParaRPr lang="ru-RU"/>
          </a:p>
        </p:txBody>
      </p:sp>
      <p:sp>
        <p:nvSpPr>
          <p:cNvPr id="1003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77A2CF-078C-412B-B852-28A947429C30}" type="slidenum">
              <a:rPr lang="ru-RU"/>
              <a:pPr/>
              <a:t>35</a:t>
            </a:fld>
            <a:endParaRPr lang="ru-RU"/>
          </a:p>
        </p:txBody>
      </p:sp>
      <p:sp>
        <p:nvSpPr>
          <p:cNvPr id="1013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F3E3FB-B2C5-4542-B72B-E46A72AB3FFE}" type="slidenum">
              <a:rPr lang="ru-RU"/>
              <a:pPr/>
              <a:t>36</a:t>
            </a:fld>
            <a:endParaRPr lang="ru-RU"/>
          </a:p>
        </p:txBody>
      </p:sp>
      <p:sp>
        <p:nvSpPr>
          <p:cNvPr id="1024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750AF9-B535-41EE-912E-E25BEC3FCF6F}" type="slidenum">
              <a:rPr lang="ru-RU"/>
              <a:pPr/>
              <a:t>37</a:t>
            </a:fld>
            <a:endParaRPr lang="ru-RU"/>
          </a:p>
        </p:txBody>
      </p:sp>
      <p:sp>
        <p:nvSpPr>
          <p:cNvPr id="1034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2E5605-F040-4D20-B39B-35BCDD0B7024}" type="slidenum">
              <a:rPr lang="ru-RU"/>
              <a:pPr/>
              <a:t>38</a:t>
            </a:fld>
            <a:endParaRPr lang="ru-RU"/>
          </a:p>
        </p:txBody>
      </p:sp>
      <p:sp>
        <p:nvSpPr>
          <p:cNvPr id="1044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B166B3-1A20-4681-BDAB-A49B65508F88}" type="slidenum">
              <a:rPr lang="ru-RU"/>
              <a:pPr/>
              <a:t>39</a:t>
            </a:fld>
            <a:endParaRPr lang="ru-RU"/>
          </a:p>
        </p:txBody>
      </p:sp>
      <p:sp>
        <p:nvSpPr>
          <p:cNvPr id="1054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8AC1E-1378-4842-9882-9912F0E9CF6D}" type="slidenum">
              <a:rPr lang="ru-RU"/>
              <a:pPr/>
              <a:t>4</a:t>
            </a:fld>
            <a:endParaRPr lang="ru-RU"/>
          </a:p>
        </p:txBody>
      </p:sp>
      <p:sp>
        <p:nvSpPr>
          <p:cNvPr id="696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F2CACB-0356-438B-A09F-753679F30657}" type="slidenum">
              <a:rPr lang="ru-RU"/>
              <a:pPr/>
              <a:t>40</a:t>
            </a:fld>
            <a:endParaRPr lang="ru-RU"/>
          </a:p>
        </p:txBody>
      </p:sp>
      <p:sp>
        <p:nvSpPr>
          <p:cNvPr id="1064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DD8696-5CE6-4008-97EB-DA65A8229069}" type="slidenum">
              <a:rPr lang="ru-RU"/>
              <a:pPr/>
              <a:t>41</a:t>
            </a:fld>
            <a:endParaRPr lang="ru-RU"/>
          </a:p>
        </p:txBody>
      </p:sp>
      <p:sp>
        <p:nvSpPr>
          <p:cNvPr id="1075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E64C8E-2774-41FE-87CF-0CFBAA298062}" type="slidenum">
              <a:rPr lang="ru-RU"/>
              <a:pPr/>
              <a:t>42</a:t>
            </a:fld>
            <a:endParaRPr lang="ru-RU"/>
          </a:p>
        </p:txBody>
      </p:sp>
      <p:sp>
        <p:nvSpPr>
          <p:cNvPr id="1085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72900B-2532-49DA-AED1-508DC6F12E22}" type="slidenum">
              <a:rPr lang="ru-RU"/>
              <a:pPr/>
              <a:t>43</a:t>
            </a:fld>
            <a:endParaRPr lang="ru-RU"/>
          </a:p>
        </p:txBody>
      </p:sp>
      <p:sp>
        <p:nvSpPr>
          <p:cNvPr id="1095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DC8132-748E-4D67-8E40-E7D5DA1E55DF}" type="slidenum">
              <a:rPr lang="ru-RU"/>
              <a:pPr/>
              <a:t>44</a:t>
            </a:fld>
            <a:endParaRPr lang="ru-RU"/>
          </a:p>
        </p:txBody>
      </p:sp>
      <p:sp>
        <p:nvSpPr>
          <p:cNvPr id="1105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ACF7B3-4369-4155-BA1A-55FF52A13DB7}" type="slidenum">
              <a:rPr lang="ru-RU"/>
              <a:pPr/>
              <a:t>45</a:t>
            </a:fld>
            <a:endParaRPr lang="ru-RU"/>
          </a:p>
        </p:txBody>
      </p:sp>
      <p:sp>
        <p:nvSpPr>
          <p:cNvPr id="1116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873D26-C648-47AC-8391-B288E64C33C3}" type="slidenum">
              <a:rPr lang="ru-RU"/>
              <a:pPr/>
              <a:t>46</a:t>
            </a:fld>
            <a:endParaRPr lang="ru-RU"/>
          </a:p>
        </p:txBody>
      </p:sp>
      <p:sp>
        <p:nvSpPr>
          <p:cNvPr id="1126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593F1D-778A-4B78-BA44-241033D4E6C3}" type="slidenum">
              <a:rPr lang="ru-RU"/>
              <a:pPr/>
              <a:t>47</a:t>
            </a:fld>
            <a:endParaRPr lang="ru-RU"/>
          </a:p>
        </p:txBody>
      </p:sp>
      <p:sp>
        <p:nvSpPr>
          <p:cNvPr id="1136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1A9485-FBEA-4C52-87D5-EBCE95982CF7}" type="slidenum">
              <a:rPr lang="ru-RU"/>
              <a:pPr/>
              <a:t>48</a:t>
            </a:fld>
            <a:endParaRPr lang="ru-RU"/>
          </a:p>
        </p:txBody>
      </p:sp>
      <p:sp>
        <p:nvSpPr>
          <p:cNvPr id="1146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C8E40F-7D87-4611-BF95-0A888538696C}" type="slidenum">
              <a:rPr lang="ru-RU"/>
              <a:pPr/>
              <a:t>49</a:t>
            </a:fld>
            <a:endParaRPr lang="ru-RU"/>
          </a:p>
        </p:txBody>
      </p:sp>
      <p:sp>
        <p:nvSpPr>
          <p:cNvPr id="1157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A18577-2856-4AEF-8FAA-A7DD7E2CF5BC}" type="slidenum">
              <a:rPr lang="ru-RU"/>
              <a:pPr/>
              <a:t>5</a:t>
            </a:fld>
            <a:endParaRPr lang="ru-RU"/>
          </a:p>
        </p:txBody>
      </p:sp>
      <p:sp>
        <p:nvSpPr>
          <p:cNvPr id="706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2FB67C-FE42-4756-BE4D-989ED8D0FE77}" type="slidenum">
              <a:rPr lang="ru-RU"/>
              <a:pPr/>
              <a:t>50</a:t>
            </a:fld>
            <a:endParaRPr lang="ru-RU"/>
          </a:p>
        </p:txBody>
      </p:sp>
      <p:sp>
        <p:nvSpPr>
          <p:cNvPr id="1167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E43200-71C8-4824-9313-B88482E755C5}" type="slidenum">
              <a:rPr lang="ru-RU"/>
              <a:pPr/>
              <a:t>51</a:t>
            </a:fld>
            <a:endParaRPr lang="ru-RU"/>
          </a:p>
        </p:txBody>
      </p:sp>
      <p:sp>
        <p:nvSpPr>
          <p:cNvPr id="1177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2B9177-0136-46DF-8342-0A9925CE21D0}" type="slidenum">
              <a:rPr lang="ru-RU"/>
              <a:pPr/>
              <a:t>52</a:t>
            </a:fld>
            <a:endParaRPr lang="ru-RU"/>
          </a:p>
        </p:txBody>
      </p:sp>
      <p:sp>
        <p:nvSpPr>
          <p:cNvPr id="1187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4324B5-F0EF-4686-9E12-22F9756E1855}" type="slidenum">
              <a:rPr lang="ru-RU"/>
              <a:pPr/>
              <a:t>53</a:t>
            </a:fld>
            <a:endParaRPr lang="ru-RU"/>
          </a:p>
        </p:txBody>
      </p:sp>
      <p:sp>
        <p:nvSpPr>
          <p:cNvPr id="1198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D197D7-90E8-4C49-9109-72BC5EEC1A05}" type="slidenum">
              <a:rPr lang="ru-RU"/>
              <a:pPr/>
              <a:t>54</a:t>
            </a:fld>
            <a:endParaRPr lang="ru-RU"/>
          </a:p>
        </p:txBody>
      </p:sp>
      <p:sp>
        <p:nvSpPr>
          <p:cNvPr id="1208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A6ECDE-E9C4-4463-851C-D15B5661CAC7}" type="slidenum">
              <a:rPr lang="ru-RU"/>
              <a:pPr/>
              <a:t>55</a:t>
            </a:fld>
            <a:endParaRPr lang="ru-RU"/>
          </a:p>
        </p:txBody>
      </p:sp>
      <p:sp>
        <p:nvSpPr>
          <p:cNvPr id="1218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7A0F9B-7C6A-4633-885D-4AA2AC41306E}" type="slidenum">
              <a:rPr lang="ru-RU"/>
              <a:pPr/>
              <a:t>56</a:t>
            </a:fld>
            <a:endParaRPr lang="ru-RU"/>
          </a:p>
        </p:txBody>
      </p:sp>
      <p:sp>
        <p:nvSpPr>
          <p:cNvPr id="1228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23C7025-B18D-48E8-A9A7-C65D9149C9AF}" type="slidenum">
              <a:rPr lang="ru-RU"/>
              <a:pPr/>
              <a:t>57</a:t>
            </a:fld>
            <a:endParaRPr lang="ru-RU"/>
          </a:p>
        </p:txBody>
      </p:sp>
      <p:sp>
        <p:nvSpPr>
          <p:cNvPr id="1239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6D1EB0-5DF0-424A-8421-0E01017BEEAE}" type="slidenum">
              <a:rPr lang="ru-RU"/>
              <a:pPr/>
              <a:t>58</a:t>
            </a:fld>
            <a:endParaRPr lang="ru-RU"/>
          </a:p>
        </p:txBody>
      </p:sp>
      <p:sp>
        <p:nvSpPr>
          <p:cNvPr id="1249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9305D1-52D1-4855-8B9E-8760AD44D32D}" type="slidenum">
              <a:rPr lang="ru-RU"/>
              <a:pPr/>
              <a:t>59</a:t>
            </a:fld>
            <a:endParaRPr lang="ru-RU"/>
          </a:p>
        </p:txBody>
      </p:sp>
      <p:sp>
        <p:nvSpPr>
          <p:cNvPr id="1259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9E59C5-61CA-4BD5-BC61-863EB0E74156}" type="slidenum">
              <a:rPr lang="ru-RU"/>
              <a:pPr/>
              <a:t>6</a:t>
            </a:fld>
            <a:endParaRPr lang="ru-RU"/>
          </a:p>
        </p:txBody>
      </p:sp>
      <p:sp>
        <p:nvSpPr>
          <p:cNvPr id="716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447D2C-5CB8-4A4D-8DC2-889B078E30BF}" type="slidenum">
              <a:rPr lang="ru-RU"/>
              <a:pPr/>
              <a:t>60</a:t>
            </a:fld>
            <a:endParaRPr lang="ru-RU"/>
          </a:p>
        </p:txBody>
      </p:sp>
      <p:sp>
        <p:nvSpPr>
          <p:cNvPr id="1269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F0B4C8-BB63-4D8C-A7FE-EBB563FEC2CD}" type="slidenum">
              <a:rPr lang="ru-RU"/>
              <a:pPr/>
              <a:t>61</a:t>
            </a:fld>
            <a:endParaRPr lang="ru-RU"/>
          </a:p>
        </p:txBody>
      </p:sp>
      <p:sp>
        <p:nvSpPr>
          <p:cNvPr id="1280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4CF979-C61E-4838-BDF0-54C574BB85FC}" type="slidenum">
              <a:rPr lang="ru-RU"/>
              <a:pPr/>
              <a:t>62</a:t>
            </a:fld>
            <a:endParaRPr lang="ru-RU"/>
          </a:p>
        </p:txBody>
      </p:sp>
      <p:sp>
        <p:nvSpPr>
          <p:cNvPr id="1290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92E2FD-9622-4158-AB6C-307B54077A2D}" type="slidenum">
              <a:rPr lang="ru-RU"/>
              <a:pPr/>
              <a:t>7</a:t>
            </a:fld>
            <a:endParaRPr lang="ru-RU"/>
          </a:p>
        </p:txBody>
      </p:sp>
      <p:sp>
        <p:nvSpPr>
          <p:cNvPr id="727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5B134D-6B38-4DA4-ADF2-D98B5F5CECFD}" type="slidenum">
              <a:rPr lang="ru-RU"/>
              <a:pPr/>
              <a:t>8</a:t>
            </a:fld>
            <a:endParaRPr lang="ru-RU"/>
          </a:p>
        </p:txBody>
      </p:sp>
      <p:sp>
        <p:nvSpPr>
          <p:cNvPr id="737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355088-C0E6-4811-80B1-E32A33022790}" type="slidenum">
              <a:rPr lang="ru-RU"/>
              <a:pPr/>
              <a:t>9</a:t>
            </a:fld>
            <a:endParaRPr lang="ru-RU"/>
          </a:p>
        </p:txBody>
      </p:sp>
      <p:sp>
        <p:nvSpPr>
          <p:cNvPr id="747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6049B2-600F-43B5-9C7A-A17E83B53F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BE8F32-D193-46E2-BCA3-B3166DADEE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7C4F5F-354E-42B1-8691-D627958BB0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7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3238" y="1768475"/>
            <a:ext cx="4356100" cy="2416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3238" y="4337050"/>
            <a:ext cx="4356100" cy="2416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011738" y="1768475"/>
            <a:ext cx="4356100" cy="49847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0875" cy="5159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3150" cy="515938"/>
          </a:xfrm>
        </p:spPr>
        <p:txBody>
          <a:bodyPr/>
          <a:lstStyle>
            <a:lvl1pPr>
              <a:defRPr/>
            </a:lvl1pPr>
          </a:lstStyle>
          <a:p>
            <a:fld id="{78560BF0-A648-4106-A51E-25F9008AA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D3C84E2-9554-445F-979B-3CBB1DF2E6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71665D-90A6-43ED-B27C-FB26B28579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3561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1738" y="1768475"/>
            <a:ext cx="4356100" cy="4984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0C544DC-9D12-4645-974A-14F7B12B88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8875FAE-FC84-46FB-9075-50B6A71962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E80A4C-0D62-4075-A63E-4C9BBF3BEA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9E17F8-8C82-4A9D-8D1B-DA4C9E84E9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2B7A97-FCBE-4F8A-A3CC-CA38D1D309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3161A22-D512-407A-976F-6471737059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864600" cy="498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0875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3150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BD586CF8-C96D-4CB5-AA19-65A4947E418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Что мы знаем о Китае?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503238" y="346075"/>
            <a:ext cx="9070975" cy="636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288" y="1368425"/>
            <a:ext cx="8909050" cy="5880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Лёссовое плато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" y="1647825"/>
            <a:ext cx="8680450" cy="5551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Дома-пещеры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2438" y="1374775"/>
            <a:ext cx="9267825" cy="597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Чайные плантации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25538" y="1474788"/>
            <a:ext cx="8378825" cy="594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Наводнения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163" y="1517650"/>
            <a:ext cx="8302625" cy="532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Пыльные бури из пустынь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3" y="1557338"/>
            <a:ext cx="8053387" cy="555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Остров Хайнань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238" y="1506538"/>
            <a:ext cx="8961437" cy="59102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Тибетское нагорье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800" y="1368425"/>
            <a:ext cx="8920163" cy="554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Як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23963" y="1655763"/>
            <a:ext cx="7488237" cy="554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Детёныш яка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78113" y="1571625"/>
            <a:ext cx="4762500" cy="4476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Рисовые поля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781175"/>
            <a:ext cx="7775575" cy="513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503238" y="301625"/>
            <a:ext cx="9070975" cy="1262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38880" rIns="0" bIns="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Страны мира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503238" y="346075"/>
            <a:ext cx="9070975" cy="6367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" y="1306513"/>
            <a:ext cx="10079038" cy="5005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Пахота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36700" y="2016125"/>
            <a:ext cx="7246938" cy="4795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Высаживание рассады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3638" y="1655763"/>
            <a:ext cx="7620000" cy="505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Созревающий рис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23963" y="1871663"/>
            <a:ext cx="7102475" cy="4938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6388"/>
            <a:ext cx="4895850" cy="5524500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Китайская</a:t>
            </a:r>
            <a:br>
              <a:rPr lang="ru-RU"/>
            </a:br>
            <a:r>
              <a:rPr lang="ru-RU"/>
              <a:t>сказка</a:t>
            </a:r>
            <a:br>
              <a:rPr lang="ru-RU"/>
            </a:br>
            <a:r>
              <a:rPr lang="ru-RU"/>
              <a:t>«Умный</a:t>
            </a:r>
            <a:br>
              <a:rPr lang="ru-RU"/>
            </a:br>
            <a:r>
              <a:rPr lang="ru-RU"/>
              <a:t>Буйвол»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32475" y="215900"/>
            <a:ext cx="4086225" cy="705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Шелководство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3600" y="1295400"/>
            <a:ext cx="7632700" cy="547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6388"/>
            <a:ext cx="3455987" cy="5524500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Коконы тутового шелкопряда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9950" y="506413"/>
            <a:ext cx="4572000" cy="561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6388"/>
            <a:ext cx="4464050" cy="5956300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Изделия из шелковых тканей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6575" y="30163"/>
            <a:ext cx="4464050" cy="6737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88925"/>
            <a:ext cx="9070975" cy="12858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Письменность в Китае основана на иероглифах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263" y="1800225"/>
            <a:ext cx="8783637" cy="4967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Домашний быт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0" y="1905000"/>
            <a:ext cx="8135938" cy="5294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Крыша в китайском стиле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2016125"/>
            <a:ext cx="6911975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Соседи Китая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8869362" cy="5170488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8438" y="1439863"/>
            <a:ext cx="7026275" cy="6122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6388"/>
            <a:ext cx="4535487" cy="6532562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Бумага — китайское изобретение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34038" y="647700"/>
            <a:ext cx="4086225" cy="6191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6388"/>
            <a:ext cx="4103687" cy="6389687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Китайский фарфор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86575" y="0"/>
            <a:ext cx="2978150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Панда — бамбуковый медведь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0" y="1728788"/>
            <a:ext cx="7620000" cy="504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88925"/>
            <a:ext cx="9070975" cy="12858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Панда в Международной красной книге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0" y="1905000"/>
            <a:ext cx="7991475" cy="5222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88925"/>
            <a:ext cx="9070975" cy="12858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Панда — эмблема Фонда охраны диких животных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35263" y="1944688"/>
            <a:ext cx="4751387" cy="475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Великая китайская стена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08163" y="1655763"/>
            <a:ext cx="6616700" cy="5327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Императорский дворец в Пекине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4088" y="1603375"/>
            <a:ext cx="8332787" cy="545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«Терракотовая армия»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4325" y="1557338"/>
            <a:ext cx="6840538" cy="5499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Пекин — столица Китая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163" y="1871663"/>
            <a:ext cx="8413750" cy="4713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4763"/>
            <a:ext cx="3887787" cy="67738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Велосипед — любимый вид транспорта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4775" y="26988"/>
            <a:ext cx="4608513" cy="702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95288"/>
            <a:ext cx="9070975" cy="1250950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8869362" cy="5170488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363" y="38100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Китай - «Фабрика мира»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4363" y="1557338"/>
            <a:ext cx="8313737" cy="5211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ГЭС «Три ущелья»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263" y="1787525"/>
            <a:ext cx="8280400" cy="520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Китай — ядерная держава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" y="1930400"/>
            <a:ext cx="10079038" cy="375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Парад в Пекине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5400" y="1944688"/>
            <a:ext cx="7704138" cy="525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2163" y="431800"/>
            <a:ext cx="8856662" cy="669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3600" y="360363"/>
            <a:ext cx="8567738" cy="6983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31863" y="438150"/>
            <a:ext cx="8255000" cy="674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Сели!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3600" y="1655763"/>
            <a:ext cx="8567738" cy="575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88" y="200025"/>
            <a:ext cx="7856537" cy="6569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5900" y="2433638"/>
            <a:ext cx="9720263" cy="3398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301625"/>
            <a:ext cx="9936163" cy="1282700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</a:pPr>
            <a:r>
              <a:rPr lang="ru-RU"/>
              <a:t>Си Цзиньпин — председатель Китая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5188" y="1728788"/>
            <a:ext cx="3651250" cy="4384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290513"/>
            <a:ext cx="9070975" cy="12858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Главные жизненные ценности китайцев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8856662" cy="5070475"/>
          </a:xfrm>
          <a:ln/>
        </p:spPr>
        <p:txBody>
          <a:bodyPr/>
          <a:lstStyle/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ru-RU" sz="3200"/>
              <a:t>Почтительность к родителям и забота о них</a:t>
            </a:r>
          </a:p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ru-RU" sz="3200"/>
              <a:t>Преданность семье</a:t>
            </a:r>
          </a:p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ru-RU" sz="3200"/>
              <a:t>Любовь к труду</a:t>
            </a:r>
          </a:p>
          <a:p>
            <a:pPr marL="428625" indent="-323850">
              <a:buSzPct val="45000"/>
              <a:buFont typeface="Wingdings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r>
              <a:rPr lang="ru-RU" sz="3200"/>
              <a:t>Неистощимое терпение</a:t>
            </a:r>
          </a:p>
          <a:p>
            <a:pPr marL="428625" indent="-323850">
              <a:buClrTx/>
              <a:buSzPct val="45000"/>
              <a:buFontTx/>
              <a:buNone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</a:pPr>
            <a:endParaRPr lang="ru-RU" sz="320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Сказка «Фея из ракушки»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1739900"/>
            <a:ext cx="5715000" cy="5172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Рыбак Ванг-Сяо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1863" y="1871663"/>
            <a:ext cx="5646737" cy="5111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Кто приготовил еду?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1885950"/>
            <a:ext cx="5715000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4464050" cy="45497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Фея из ракушки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10263" y="503238"/>
            <a:ext cx="3810000" cy="655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3384550" cy="440531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Хитрый чиновник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2613" y="1120775"/>
            <a:ext cx="38100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4751387" cy="56292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Дворец готов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75350" y="701675"/>
            <a:ext cx="3810000" cy="621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Новое  задание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76488" y="1728788"/>
            <a:ext cx="5715000" cy="425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95288"/>
            <a:ext cx="9070975" cy="1250950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327525" cy="5170488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048250" y="1768475"/>
            <a:ext cx="4327525" cy="5170488"/>
          </a:xfrm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6388"/>
            <a:ext cx="4824412" cy="6172200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 Стена готова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59450" y="1008063"/>
            <a:ext cx="3810000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Гимн Китая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8640762" cy="6459538"/>
          </a:xfrm>
          <a:ln/>
        </p:spPr>
        <p:txBody>
          <a:bodyPr/>
          <a:lstStyle/>
          <a:p>
            <a:pPr marL="431800" indent="-320675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Вставай, кто рабства больше не хочет!</a:t>
            </a:r>
          </a:p>
          <a:p>
            <a:pPr marL="431800" indent="-320675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Великой стеной отваги, защитим мы Китай!</a:t>
            </a:r>
          </a:p>
          <a:p>
            <a:pPr marL="431800" indent="-320675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Пробил час тревожный! Спасем мы родной край!</a:t>
            </a:r>
          </a:p>
          <a:p>
            <a:pPr marL="431800" indent="-320675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Пусть кругом, как гром грохочет наш боевой клич:</a:t>
            </a:r>
          </a:p>
          <a:p>
            <a:pPr marL="431800" indent="-320675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Вставай! Вставай! Вставай!</a:t>
            </a:r>
          </a:p>
          <a:p>
            <a:pPr marL="431800" indent="-320675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Нас пятьсот миллионов, мы единое сердце!</a:t>
            </a:r>
          </a:p>
          <a:p>
            <a:pPr marL="431800" indent="-320675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Мы полные презрения к смерти!</a:t>
            </a:r>
          </a:p>
          <a:p>
            <a:pPr marL="431800" indent="-320675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Мы полные презрения к смерти!</a:t>
            </a:r>
          </a:p>
          <a:p>
            <a:pPr marL="431800" indent="-320675"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/>
              <a:t>Вперёд! Вперёд! В бой!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2808287" cy="5557838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Третий приказ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11750" y="287338"/>
            <a:ext cx="4464050" cy="6767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Вырезки из бумаги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3600" y="1335088"/>
            <a:ext cx="8207375" cy="6081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6388"/>
            <a:ext cx="4248150" cy="624522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В прекрасном дворце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59450" y="452438"/>
            <a:ext cx="3810000" cy="681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1871662" cy="2965450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Река Хуанхэ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9225" y="360363"/>
            <a:ext cx="5184775" cy="684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Река Янцзы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" y="1255713"/>
            <a:ext cx="8712200" cy="572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8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/>
              <a:t>Джомолунгма (Эверест)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63600" y="1439863"/>
            <a:ext cx="8280400" cy="5616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312</Words>
  <Application>Microsoft Office PowerPoint</Application>
  <PresentationFormat>Произвольный</PresentationFormat>
  <Paragraphs>130</Paragraphs>
  <Slides>62</Slides>
  <Notes>62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9" baseType="lpstr">
      <vt:lpstr>Times New Roman</vt:lpstr>
      <vt:lpstr>Arial</vt:lpstr>
      <vt:lpstr>Droid Sans Fallback</vt:lpstr>
      <vt:lpstr>Tinos</vt:lpstr>
      <vt:lpstr>DejaVu Sans</vt:lpstr>
      <vt:lpstr>Wingdings</vt:lpstr>
      <vt:lpstr>Тема Office</vt:lpstr>
      <vt:lpstr>Слайд 1</vt:lpstr>
      <vt:lpstr>Слайд 2</vt:lpstr>
      <vt:lpstr>Соседи Китая</vt:lpstr>
      <vt:lpstr>Слайд 4</vt:lpstr>
      <vt:lpstr>Си Цзиньпин — председатель Китая</vt:lpstr>
      <vt:lpstr>Гимн Китая</vt:lpstr>
      <vt:lpstr>Река Хуанхэ</vt:lpstr>
      <vt:lpstr>Река Янцзы</vt:lpstr>
      <vt:lpstr>Джомолунгма (Эверест)</vt:lpstr>
      <vt:lpstr>Лёссовое плато</vt:lpstr>
      <vt:lpstr>Дома-пещеры</vt:lpstr>
      <vt:lpstr>Чайные плантации</vt:lpstr>
      <vt:lpstr>Наводнения</vt:lpstr>
      <vt:lpstr>Пыльные бури из пустынь</vt:lpstr>
      <vt:lpstr>Остров Хайнань</vt:lpstr>
      <vt:lpstr>Тибетское нагорье</vt:lpstr>
      <vt:lpstr>Як</vt:lpstr>
      <vt:lpstr>Детёныш яка</vt:lpstr>
      <vt:lpstr>Рисовые поля</vt:lpstr>
      <vt:lpstr>Пахота</vt:lpstr>
      <vt:lpstr>Высаживание рассады</vt:lpstr>
      <vt:lpstr>Созревающий рис</vt:lpstr>
      <vt:lpstr>Китайская сказка «Умный Буйвол»</vt:lpstr>
      <vt:lpstr>Шелководство</vt:lpstr>
      <vt:lpstr>Коконы тутового шелкопряда</vt:lpstr>
      <vt:lpstr>Изделия из шелковых тканей</vt:lpstr>
      <vt:lpstr>Письменность в Китае основана на иероглифах</vt:lpstr>
      <vt:lpstr>Домашний быт</vt:lpstr>
      <vt:lpstr>Крыша в китайском стиле</vt:lpstr>
      <vt:lpstr>Бумага — китайское изобретение</vt:lpstr>
      <vt:lpstr>Китайский фарфор</vt:lpstr>
      <vt:lpstr>Панда — бамбуковый медведь</vt:lpstr>
      <vt:lpstr>Панда в Международной красной книге</vt:lpstr>
      <vt:lpstr>Панда — эмблема Фонда охраны диких животных</vt:lpstr>
      <vt:lpstr>Великая китайская стена</vt:lpstr>
      <vt:lpstr>Императорский дворец в Пекине</vt:lpstr>
      <vt:lpstr>«Терракотовая армия»</vt:lpstr>
      <vt:lpstr>Пекин — столица Китая</vt:lpstr>
      <vt:lpstr>Велосипед — любимый вид транспорта</vt:lpstr>
      <vt:lpstr>Китай - «Фабрика мира»</vt:lpstr>
      <vt:lpstr>ГЭС «Три ущелья»</vt:lpstr>
      <vt:lpstr>Китай — ядерная держава</vt:lpstr>
      <vt:lpstr>Парад в Пекине</vt:lpstr>
      <vt:lpstr>Слайд 44</vt:lpstr>
      <vt:lpstr>Слайд 45</vt:lpstr>
      <vt:lpstr>Слайд 46</vt:lpstr>
      <vt:lpstr>Сели!</vt:lpstr>
      <vt:lpstr>Слайд 48</vt:lpstr>
      <vt:lpstr>Слайд 49</vt:lpstr>
      <vt:lpstr>Главные жизненные ценности китайцев</vt:lpstr>
      <vt:lpstr>Сказка «Фея из ракушки»</vt:lpstr>
      <vt:lpstr>Рыбак Ванг-Сяо</vt:lpstr>
      <vt:lpstr>Кто приготовил еду?</vt:lpstr>
      <vt:lpstr>Фея из ракушки</vt:lpstr>
      <vt:lpstr>Хитрый чиновник</vt:lpstr>
      <vt:lpstr>Дворец готов</vt:lpstr>
      <vt:lpstr>Новое  задание</vt:lpstr>
      <vt:lpstr>Слайд 58</vt:lpstr>
      <vt:lpstr> Стена готова</vt:lpstr>
      <vt:lpstr>Третий приказ</vt:lpstr>
      <vt:lpstr>Вырезки из бумаги</vt:lpstr>
      <vt:lpstr>В прекрасном дворце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revaz</dc:creator>
  <cp:lastModifiedBy>re</cp:lastModifiedBy>
  <cp:revision>5</cp:revision>
  <cp:lastPrinted>1601-01-01T00:00:00Z</cp:lastPrinted>
  <dcterms:created xsi:type="dcterms:W3CDTF">2015-01-18T14:14:39Z</dcterms:created>
  <dcterms:modified xsi:type="dcterms:W3CDTF">2015-04-09T21:02:35Z</dcterms:modified>
</cp:coreProperties>
</file>