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68" r:id="rId4"/>
    <p:sldId id="266" r:id="rId5"/>
    <p:sldId id="261" r:id="rId6"/>
    <p:sldId id="262" r:id="rId7"/>
    <p:sldId id="263" r:id="rId8"/>
    <p:sldId id="264" r:id="rId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2F4"/>
    <a:srgbClr val="CCECFF"/>
    <a:srgbClr val="CC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2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6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174008BB-46B8-42BB-B680-120DB4900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127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1C076B8-7C1B-4307-86A5-DCF31D73DB61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1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FD7BF1B-08B8-4C58-9478-13D09FDF6B5F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5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B60786D-8BA2-4C21-A276-4DA189A69804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6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979DC-FFB8-47C4-A0A5-07DDEC5A0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30BFF-D117-4E03-B4DC-EE0F0CA7C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CC54A-C443-45B1-BC10-7024EAB96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7BE3E-0088-4932-B214-43B414D4A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4BDEE-0437-4246-BD7A-DC50D408C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864FB-39AE-4257-9254-660855848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BF0E8-E2FA-4C45-8574-2B3ACF439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5E40-3EB8-4BB7-A5DF-34B62489C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A5D62-3FB2-43A6-AF97-D415A98D7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20319-04FB-4AED-8665-14BE6F240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62419-E0B6-4966-8CAA-75F1326C2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F5A68-FE71-41EA-9F90-6B0ED3C6E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D3224462-5C88-429D-B461-39445969E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10" Type="http://schemas.openxmlformats.org/officeDocument/2006/relationships/image" Target="../media/image9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1.gif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5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:\80 лет Краю\image_big_9166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012832" y="2728136"/>
            <a:ext cx="3303920" cy="452112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pSp>
        <p:nvGrpSpPr>
          <p:cNvPr id="3075" name="Группа 15"/>
          <p:cNvGrpSpPr>
            <a:grpSpLocks/>
          </p:cNvGrpSpPr>
          <p:nvPr/>
        </p:nvGrpSpPr>
        <p:grpSpPr bwMode="auto">
          <a:xfrm>
            <a:off x="0" y="0"/>
            <a:ext cx="10091738" cy="7559675"/>
            <a:chOff x="-11728" y="-1"/>
            <a:chExt cx="10092353" cy="7559676"/>
          </a:xfrm>
        </p:grpSpPr>
        <p:grpSp>
          <p:nvGrpSpPr>
            <p:cNvPr id="3079" name="Группа 1"/>
            <p:cNvGrpSpPr>
              <a:grpSpLocks/>
            </p:cNvGrpSpPr>
            <p:nvPr/>
          </p:nvGrpSpPr>
          <p:grpSpPr bwMode="auto">
            <a:xfrm>
              <a:off x="-11113" y="4763"/>
              <a:ext cx="10091738" cy="7554912"/>
              <a:chOff x="-11728" y="4900"/>
              <a:chExt cx="10092354" cy="7554774"/>
            </a:xfrm>
          </p:grpSpPr>
          <p:pic>
            <p:nvPicPr>
              <p:cNvPr id="10" name="Picture 5" descr="C:\Program Files\Microsoft Office\MEDIA\CAGCAT10\j0088542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-11728" y="7092205"/>
                <a:ext cx="5556095" cy="46746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/>
            </p:spPr>
          </p:pic>
          <p:pic>
            <p:nvPicPr>
              <p:cNvPr id="12" name="Picture 5" descr="C:\Program Files\Microsoft Office\MEDIA\CAGCAT10\j0088542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5493121" y="7074974"/>
                <a:ext cx="4560113" cy="45438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/>
            </p:spPr>
          </p:pic>
          <p:pic>
            <p:nvPicPr>
              <p:cNvPr id="14" name="Picture 5" descr="C:\Program Files\Microsoft Office\MEDIA\CAGCAT10\j0088542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/>
              </a:blip>
              <a:srcRect/>
              <a:stretch>
                <a:fillRect/>
              </a:stretch>
            </p:blipFill>
            <p:spPr bwMode="auto">
              <a:xfrm rot="5400000">
                <a:off x="7566252" y="5011078"/>
                <a:ext cx="4560113" cy="46026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/>
            </p:spPr>
          </p:pic>
          <p:pic>
            <p:nvPicPr>
              <p:cNvPr id="15" name="Picture 5" descr="C:\Program Files\Microsoft Office\MEDIA\CAGCAT10\j0088542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/>
              </a:blip>
              <a:srcRect/>
              <a:stretch>
                <a:fillRect/>
              </a:stretch>
            </p:blipFill>
            <p:spPr bwMode="auto">
              <a:xfrm rot="5400000">
                <a:off x="7568344" y="2052732"/>
                <a:ext cx="4560113" cy="4644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/>
            </p:spPr>
          </p:pic>
        </p:grpSp>
        <p:grpSp>
          <p:nvGrpSpPr>
            <p:cNvPr id="3080" name="Группа 12"/>
            <p:cNvGrpSpPr>
              <a:grpSpLocks/>
            </p:cNvGrpSpPr>
            <p:nvPr/>
          </p:nvGrpSpPr>
          <p:grpSpPr bwMode="auto">
            <a:xfrm>
              <a:off x="464449" y="4901"/>
              <a:ext cx="9381859" cy="464451"/>
              <a:chOff x="464449" y="4901"/>
              <a:chExt cx="9381859" cy="464451"/>
            </a:xfrm>
          </p:grpSpPr>
          <p:pic>
            <p:nvPicPr>
              <p:cNvPr id="19" name="Picture 5" descr="C:\Program Files\Microsoft Office\MEDIA\CAGCAT10\j0088542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/>
              </a:blip>
              <a:srcRect/>
              <a:stretch>
                <a:fillRect/>
              </a:stretch>
            </p:blipFill>
            <p:spPr bwMode="auto">
              <a:xfrm rot="10800000">
                <a:off x="5286195" y="4901"/>
                <a:ext cx="4560113" cy="4644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/>
            </p:spPr>
          </p:pic>
          <p:pic>
            <p:nvPicPr>
              <p:cNvPr id="20" name="Picture 5" descr="C:\Program Files\Microsoft Office\MEDIA\CAGCAT10\j0088542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/>
              </a:blip>
              <a:srcRect/>
              <a:stretch>
                <a:fillRect/>
              </a:stretch>
            </p:blipFill>
            <p:spPr bwMode="auto">
              <a:xfrm rot="10800000">
                <a:off x="464449" y="4902"/>
                <a:ext cx="4807353" cy="4644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/>
            </p:spPr>
          </p:pic>
        </p:grpSp>
        <p:pic>
          <p:nvPicPr>
            <p:cNvPr id="21" name="Picture 5" descr="C:\Program Files\Microsoft Office\MEDIA\CAGCAT10\j0088542.wmf"/>
            <p:cNvPicPr>
              <a:picLocks noChangeAspect="1" noChangeArrowheads="1"/>
            </p:cNvPicPr>
            <p:nvPr/>
          </p:nvPicPr>
          <p:blipFill>
            <a:blip r:embed="rId5" cstate="print">
              <a:extLst/>
            </a:blip>
            <a:srcRect/>
            <a:stretch>
              <a:fillRect/>
            </a:stretch>
          </p:blipFill>
          <p:spPr bwMode="auto">
            <a:xfrm rot="5400000">
              <a:off x="-2059559" y="2047831"/>
              <a:ext cx="4560113" cy="4644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22" name="Picture 5" descr="C:\Program Files\Microsoft Office\MEDIA\CAGCAT10\j0088542.wm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/>
            </a:blip>
            <a:srcRect l="41726" t="2525" b="-1"/>
            <a:stretch/>
          </p:blipFill>
          <p:spPr bwMode="auto">
            <a:xfrm rot="5400000">
              <a:off x="-1178700" y="5601812"/>
              <a:ext cx="2798391" cy="4644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  <p:sp>
        <p:nvSpPr>
          <p:cNvPr id="2" name="Скругленный прямоугольник 17"/>
          <p:cNvSpPr>
            <a:spLocks noChangeArrowheads="1"/>
          </p:cNvSpPr>
          <p:nvPr/>
        </p:nvSpPr>
        <p:spPr bwMode="auto">
          <a:xfrm>
            <a:off x="3540125" y="422275"/>
            <a:ext cx="3000375" cy="714375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" name="Прямоугольник 23"/>
          <p:cNvSpPr>
            <a:spLocks noChangeArrowheads="1"/>
          </p:cNvSpPr>
          <p:nvPr/>
        </p:nvSpPr>
        <p:spPr bwMode="auto">
          <a:xfrm>
            <a:off x="3254375" y="1493838"/>
            <a:ext cx="50387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376488" y="592138"/>
            <a:ext cx="5759450" cy="2152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«Кто живет </a:t>
            </a:r>
          </a:p>
          <a:p>
            <a:pPr algn="ctr">
              <a:defRPr/>
            </a:pP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в Сибири,</a:t>
            </a:r>
          </a:p>
          <a:p>
            <a:pPr algn="ctr">
              <a:defRPr/>
            </a:pP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в Красноярском крае?»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7" name="Picture 2" descr="G:\88407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20143201157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112" y="323453"/>
            <a:ext cx="3671888" cy="2754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2014320115855"/>
          <p:cNvPicPr>
            <a:picLocks noChangeAspect="1" noChangeArrowheads="1"/>
          </p:cNvPicPr>
          <p:nvPr/>
        </p:nvPicPr>
        <p:blipFill>
          <a:blip r:embed="rId4" cstate="print"/>
          <a:srcRect l="3394" t="7611" r="3543" b="4813"/>
          <a:stretch>
            <a:fillRect/>
          </a:stretch>
        </p:blipFill>
        <p:spPr bwMode="auto">
          <a:xfrm>
            <a:off x="287784" y="3131765"/>
            <a:ext cx="2814637" cy="381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20143201202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4528" y="3275781"/>
            <a:ext cx="2808288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3" descr="http://s3.pic4you.ru/allimage/y2014/01-08/12216/4106310-thum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3688" y="3708400"/>
            <a:ext cx="15843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Picture 2" descr="G:\88407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2667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1" descr="http://www.clker.com/cliparts/8/9/r/R/C/0/pink-green-question-mark-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8325" y="1187450"/>
            <a:ext cx="18923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 descr="G:\КРАЙ\фото и картинки\img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0" y="949325"/>
            <a:ext cx="3095625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 descr="BORD7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750" y="23813"/>
            <a:ext cx="3643313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6" descr="C:\DOCUME~1\admin\LOCALS~1\Temp\Rar$DR57.048\Разноцветный алфавит\К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0313" y="1998663"/>
            <a:ext cx="1684337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Рисунок 15" descr="C:\DOCUME~1\admin\LOCALS~1\Temp\Rar$DR66.752\Разноцветный алфавит\Т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75250" y="1998663"/>
            <a:ext cx="1689100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Рисунок 21" descr="C:\DOCUME~1\admin\LOCALS~1\Temp\Rar$DR73.456\Разноцветный алфавит\О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96075" y="1889125"/>
            <a:ext cx="158432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2" descr="http://s52.radikal.ru/i136/1210/f7/e69668f28203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48150" y="4564063"/>
            <a:ext cx="5978525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23" descr="http://s3.pic4you.ru/allimage/y2014/01-08/12216/4106310-thumb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65763" y="238125"/>
            <a:ext cx="1241425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88407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2667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5" name="Группа 1"/>
          <p:cNvGrpSpPr>
            <a:grpSpLocks/>
          </p:cNvGrpSpPr>
          <p:nvPr/>
        </p:nvGrpSpPr>
        <p:grpSpPr bwMode="auto">
          <a:xfrm>
            <a:off x="0" y="4878388"/>
            <a:ext cx="10140950" cy="2681287"/>
            <a:chOff x="0" y="4878142"/>
            <a:chExt cx="10140876" cy="2681533"/>
          </a:xfrm>
        </p:grpSpPr>
        <p:pic>
          <p:nvPicPr>
            <p:cNvPr id="3" name="Picture 13" descr="долганы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0" y="4878142"/>
              <a:ext cx="2081200" cy="268153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F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8" descr="kety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8124899" y="4878143"/>
              <a:ext cx="2015977" cy="265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F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Picture 8" descr="287720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4074542" y="4878142"/>
              <a:ext cx="2117897" cy="26500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F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8" descr="нганасаны-6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2113211" y="4897254"/>
              <a:ext cx="1961332" cy="265637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F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9" descr="энцы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>
              <a:off x="6250083" y="4878143"/>
              <a:ext cx="1872208" cy="265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F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9" name="Рисунок 8" descr="201431716012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1800" y="323206"/>
            <a:ext cx="3384376" cy="4283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14312100649.jpg"/>
          <p:cNvPicPr>
            <a:picLocks noChangeAspect="1"/>
          </p:cNvPicPr>
          <p:nvPr/>
        </p:nvPicPr>
        <p:blipFill>
          <a:blip r:embed="rId9" cstate="print"/>
          <a:srcRect t="23449"/>
          <a:stretch>
            <a:fillRect/>
          </a:stretch>
        </p:blipFill>
        <p:spPr>
          <a:xfrm>
            <a:off x="6414085" y="467470"/>
            <a:ext cx="3328386" cy="4154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6388"/>
            <a:ext cx="9070975" cy="1250950"/>
          </a:xfrm>
        </p:spPr>
        <p:txBody>
          <a:bodyPr tIns="38808"/>
          <a:lstStyle/>
          <a:p>
            <a:pPr eaLnBrk="1"/>
            <a:endParaRPr lang="ru-RU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814513"/>
            <a:ext cx="9070975" cy="4899025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</a:pPr>
            <a:endParaRPr lang="ru-RU" smtClean="0"/>
          </a:p>
        </p:txBody>
      </p:sp>
      <p:pic>
        <p:nvPicPr>
          <p:cNvPr id="9220" name="Picture 2" descr="G:\88407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2667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143121003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73" y="3819924"/>
            <a:ext cx="4894560" cy="3739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143140914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13337" y="3819924"/>
            <a:ext cx="4959432" cy="3719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6" descr="http://coxilanddu26.c.o.pic.centerblog.net/1228083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44688" y="419100"/>
            <a:ext cx="200025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Рисунок 9" descr="1206567007842245931qubodup_Cartoon_tipi_tent_with_red_flag.svg.hi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0375" y="173038"/>
            <a:ext cx="1604963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188" y="2005013"/>
            <a:ext cx="2252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8" descr="http://img-fotki.yandex.ru/get/6506/161822217.1f9/0_69369_19e77335_X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27875" y="1347788"/>
            <a:ext cx="2665413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21" descr="http://s3.pic4you.ru/allimage/y2014/01-08/12216/4106255-thumb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92875" y="2039938"/>
            <a:ext cx="11001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3" descr="G:\КРАЙ\0d024d775fec95b8b71a11810bda262b.jpeg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-98425"/>
            <a:ext cx="10226675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0" descr="http://img-fotki.yandex.ru/get/4524/90468072.3e7/0_75734_29d9beef_X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1193458">
            <a:off x="5616575" y="1082675"/>
            <a:ext cx="515938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6388"/>
            <a:ext cx="9070975" cy="1250950"/>
          </a:xfrm>
        </p:spPr>
        <p:txBody>
          <a:bodyPr tIns="38808"/>
          <a:lstStyle/>
          <a:p>
            <a:pPr eaLnBrk="1"/>
            <a:endParaRPr lang="ru-RU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814513"/>
            <a:ext cx="9070975" cy="4899025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</a:pPr>
            <a:endParaRPr lang="ru-RU" smtClean="0"/>
          </a:p>
        </p:txBody>
      </p:sp>
      <p:pic>
        <p:nvPicPr>
          <p:cNvPr id="10244" name="Picture 2" descr="G:\88407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2667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6" descr="2014318143425.jpg"/>
          <p:cNvPicPr>
            <a:picLocks noChangeAspect="1"/>
          </p:cNvPicPr>
          <p:nvPr/>
        </p:nvPicPr>
        <p:blipFill>
          <a:blip r:embed="rId4" cstate="print">
            <a:extLst/>
          </a:blip>
          <a:srcRect l="10280"/>
          <a:stretch>
            <a:fillRect/>
          </a:stretch>
        </p:blipFill>
        <p:spPr bwMode="auto">
          <a:xfrm>
            <a:off x="431800" y="328354"/>
            <a:ext cx="2482626" cy="368847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175" name="Рисунок 8" descr="2014318143722.jpg"/>
          <p:cNvPicPr>
            <a:picLocks noChangeAspect="1"/>
          </p:cNvPicPr>
          <p:nvPr/>
        </p:nvPicPr>
        <p:blipFill>
          <a:blip r:embed="rId5" cstate="print">
            <a:lum bright="10000"/>
            <a:extLst/>
          </a:blip>
          <a:srcRect/>
          <a:stretch>
            <a:fillRect/>
          </a:stretch>
        </p:blipFill>
        <p:spPr bwMode="auto">
          <a:xfrm>
            <a:off x="244913" y="4315062"/>
            <a:ext cx="3122525" cy="309730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177" name="Рисунок 10" descr="2014318151028.jpg"/>
          <p:cNvPicPr>
            <a:picLocks noChangeAspect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200552" y="328354"/>
            <a:ext cx="2610308" cy="348101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48" name="Picture 14" descr="G:\КРАЙ\фото и картинки\20143181433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21613" y="10072688"/>
            <a:ext cx="1562100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Рисунок 11" descr="2014318143803.jpg"/>
          <p:cNvPicPr>
            <a:picLocks noChangeAspect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7596319" y="4260040"/>
            <a:ext cx="2484306" cy="31369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3801447" y="328354"/>
            <a:ext cx="2623780" cy="3604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1" name="Picture 6" descr="E:\03kkkm.png"/>
          <p:cNvPicPr>
            <a:picLocks noChangeAspect="1" noChangeArrowheads="1"/>
          </p:cNvPicPr>
          <p:nvPr/>
        </p:nvPicPr>
        <p:blipFill>
          <a:blip r:embed="rId10" cstate="print"/>
          <a:srcRect l="15913" t="4118" r="12939" b="11061"/>
          <a:stretch>
            <a:fillRect/>
          </a:stretch>
        </p:blipFill>
        <p:spPr bwMode="auto">
          <a:xfrm>
            <a:off x="2447925" y="3403600"/>
            <a:ext cx="5330825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Picture 2" descr="G:\88407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2667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014318120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709" y="181595"/>
            <a:ext cx="3201600" cy="2503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4318115850.jpg"/>
          <p:cNvPicPr>
            <a:picLocks noChangeAspect="1"/>
          </p:cNvPicPr>
          <p:nvPr/>
        </p:nvPicPr>
        <p:blipFill>
          <a:blip r:embed="rId4" cstate="print"/>
          <a:srcRect l="12833" b="8103"/>
          <a:stretch>
            <a:fillRect/>
          </a:stretch>
        </p:blipFill>
        <p:spPr>
          <a:xfrm>
            <a:off x="213793" y="2624552"/>
            <a:ext cx="3201600" cy="2531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014312095352.jpg"/>
          <p:cNvPicPr>
            <a:picLocks noChangeAspect="1"/>
          </p:cNvPicPr>
          <p:nvPr/>
        </p:nvPicPr>
        <p:blipFill>
          <a:blip r:embed="rId5" cstate="print"/>
          <a:srcRect t="22595"/>
          <a:stretch>
            <a:fillRect/>
          </a:stretch>
        </p:blipFill>
        <p:spPr>
          <a:xfrm flipH="1">
            <a:off x="5400352" y="395461"/>
            <a:ext cx="4176464" cy="2769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14317155527.jpg"/>
          <p:cNvPicPr>
            <a:picLocks noChangeAspect="1"/>
          </p:cNvPicPr>
          <p:nvPr/>
        </p:nvPicPr>
        <p:blipFill>
          <a:blip r:embed="rId6" cstate="print"/>
          <a:srcRect r="4914"/>
          <a:stretch>
            <a:fillRect/>
          </a:stretch>
        </p:blipFill>
        <p:spPr>
          <a:xfrm>
            <a:off x="4464248" y="3428601"/>
            <a:ext cx="5237443" cy="4131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3" name="Picture 9" descr="2014320120135"/>
          <p:cNvPicPr>
            <a:picLocks noChangeAspect="1" noChangeArrowheads="1"/>
          </p:cNvPicPr>
          <p:nvPr/>
        </p:nvPicPr>
        <p:blipFill>
          <a:blip r:embed="rId7" cstate="print"/>
          <a:srcRect l="8508" r="8344"/>
          <a:stretch>
            <a:fillRect/>
          </a:stretch>
        </p:blipFill>
        <p:spPr bwMode="auto">
          <a:xfrm>
            <a:off x="287338" y="5148263"/>
            <a:ext cx="3168798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1" name="Picture 2" descr="G:\88407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2667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C:\Documents and Settings\admin\Рабочий стол\80 лет Краю\1308032857_01.jpg"/>
          <p:cNvPicPr>
            <a:picLocks noChangeAspect="1" noChangeArrowheads="1"/>
          </p:cNvPicPr>
          <p:nvPr/>
        </p:nvPicPr>
        <p:blipFill>
          <a:blip r:embed="rId3" cstate="print"/>
          <a:srcRect l="19676" t="-848" r="35849"/>
          <a:stretch>
            <a:fillRect/>
          </a:stretch>
        </p:blipFill>
        <p:spPr bwMode="auto">
          <a:xfrm>
            <a:off x="6480472" y="602757"/>
            <a:ext cx="2035969" cy="3825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5" name="Picture 7" descr="2014320120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776" y="539477"/>
            <a:ext cx="4848132" cy="646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17" descr="G:\КРАЙ\outline-37198_6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4413" y="250825"/>
            <a:ext cx="5430837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13</Words>
  <Application>Microsoft Office PowerPoint</Application>
  <PresentationFormat>Произвольный</PresentationFormat>
  <Paragraphs>6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Анатольевна</dc:creator>
  <cp:lastModifiedBy>Ирина Анатольевна</cp:lastModifiedBy>
  <cp:revision>42</cp:revision>
  <cp:lastPrinted>1601-01-01T00:00:00Z</cp:lastPrinted>
  <dcterms:created xsi:type="dcterms:W3CDTF">2010-10-01T06:10:44Z</dcterms:created>
  <dcterms:modified xsi:type="dcterms:W3CDTF">2014-05-16T06:21:54Z</dcterms:modified>
</cp:coreProperties>
</file>