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4" r:id="rId4"/>
    <p:sldId id="286" r:id="rId5"/>
    <p:sldId id="267" r:id="rId6"/>
    <p:sldId id="268" r:id="rId7"/>
    <p:sldId id="259" r:id="rId8"/>
    <p:sldId id="262" r:id="rId9"/>
    <p:sldId id="270" r:id="rId10"/>
    <p:sldId id="261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45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3613-CC28-4836-B728-88EC538FF521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4FE8-0746-45FA-A526-766DA2745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CB03-F455-4E0E-8368-8A77DE4E876D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D199-0B43-42C7-A85B-25BF04068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AF97C-13F9-4CA6-A27B-A1554AA32189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2E67-AA27-4CCA-A2B2-C8D8C5DDA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44A6-4B84-462C-A309-3ED3D44559B4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F644-910C-4A36-B678-E8DF10B06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30E3-1A58-4600-94F6-230F6B6E4AFE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DF75-F057-4EF1-91D3-91244A055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0D86-5E8C-4EB5-9A69-D06479C04CDD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B3BA-C78B-44AF-8482-7A2F7E0AF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51F4-4BB4-4E3C-8D7A-F754480C03BF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AC686-1538-4B91-A6D4-A6BD8BB06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025B-3DD7-4850-8BC9-9AF23A11B1B5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C7B9-B506-402A-AF34-90458E3C2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04CB-7951-484F-B8D1-DC9E1A14663F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C0BC-4250-4910-A990-845EB09E6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E8623-A0A7-4407-830F-40564E6DC1FF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4F14-72C3-4AF1-937F-7139962C4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B2C9-BAA4-4CCC-809B-9AD286696515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195E-8391-4374-93DA-84FBC4C6A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4AF3DA-DC47-434D-9A1E-D2B01837CC9D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BD734F-8524-4588-A07F-3A9EA0224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http://s58.radikal.ru/i160/0903/fb/621dbb21fc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928938"/>
            <a:ext cx="3409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357188" y="214313"/>
            <a:ext cx="83581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0070C0"/>
                </a:solidFill>
                <a:latin typeface="+mj-lt"/>
              </a:rPr>
              <a:t>Health and how to keep it</a:t>
            </a:r>
            <a:endParaRPr lang="ru-RU" sz="8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5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86125" y="3286125"/>
            <a:ext cx="5429250" cy="2328863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rgbClr val="002060"/>
                </a:solidFill>
              </a:rPr>
              <a:t>Как быть</a:t>
            </a:r>
            <a:r>
              <a:rPr lang="en-US" sz="7200" smtClean="0">
                <a:solidFill>
                  <a:srgbClr val="002060"/>
                </a:solidFill>
              </a:rPr>
              <a:t> </a:t>
            </a:r>
            <a:r>
              <a:rPr lang="ru-RU" sz="7200" smtClean="0">
                <a:solidFill>
                  <a:srgbClr val="002060"/>
                </a:solidFill>
              </a:rPr>
              <a:t>здоровым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8000" b="1" smtClean="0"/>
              <a:t>An apple a day keeps the doctor away.</a:t>
            </a:r>
            <a:endParaRPr lang="ru-RU" sz="80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0063" y="-1285875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38" y="-1214438"/>
            <a:ext cx="2493962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0038" y="0"/>
            <a:ext cx="24939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38" y="-1214438"/>
            <a:ext cx="2493962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-714375"/>
            <a:ext cx="24939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-857250"/>
            <a:ext cx="24939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25" y="4357688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4429125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4500563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63" y="4500563"/>
            <a:ext cx="24939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25" y="2357438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85813" y="4357688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0063" y="2071688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14375" y="0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4357688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25" y="2357438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4313"/>
            <a:ext cx="2493963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38" y="1571625"/>
            <a:ext cx="24939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3857625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75" y="-357188"/>
            <a:ext cx="2493963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63" y="-357188"/>
            <a:ext cx="2493962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75" y="-285750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-285750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500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14688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4000500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3" y="1214438"/>
            <a:ext cx="24939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6" descr="D:\Документы\Новые картинки\Appl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500" y="1428750"/>
            <a:ext cx="3433763" cy="4525963"/>
          </a:xfrm>
          <a:noFill/>
        </p:spPr>
      </p:pic>
      <p:pic>
        <p:nvPicPr>
          <p:cNvPr id="12318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75" y="3786188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50" y="3857625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1571625"/>
            <a:ext cx="24939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4000500"/>
            <a:ext cx="2493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7"/>
          <p:cNvSpPr>
            <a:spLocks noChangeArrowheads="1"/>
          </p:cNvSpPr>
          <p:nvPr/>
        </p:nvSpPr>
        <p:spPr bwMode="auto">
          <a:xfrm>
            <a:off x="1000125" y="857250"/>
            <a:ext cx="1500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/>
              <a:t>[æ]</a:t>
            </a:r>
            <a:endParaRPr lang="ru-RU" sz="6600"/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1000125" y="3714750"/>
            <a:ext cx="1500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6600" b="1"/>
              <a:t>[i:</a:t>
            </a:r>
            <a:r>
              <a:rPr lang="en-US" sz="6600" b="1"/>
              <a:t> </a:t>
            </a:r>
            <a:r>
              <a:rPr lang="ru-RU" sz="6600" b="1"/>
              <a:t>]</a:t>
            </a:r>
            <a:endParaRPr lang="ru-RU" sz="6600"/>
          </a:p>
        </p:txBody>
      </p:sp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1000125" y="2286000"/>
            <a:ext cx="1500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6600" b="1"/>
              <a:t>[е</a:t>
            </a:r>
            <a:r>
              <a:rPr lang="en-US" sz="6600" b="1"/>
              <a:t>i</a:t>
            </a:r>
            <a:r>
              <a:rPr lang="ru-RU" sz="6600" b="1"/>
              <a:t>]</a:t>
            </a:r>
            <a:endParaRPr lang="ru-RU" sz="6600"/>
          </a:p>
        </p:txBody>
      </p:sp>
      <p:sp>
        <p:nvSpPr>
          <p:cNvPr id="3077" name="Прямоугольник 19"/>
          <p:cNvSpPr>
            <a:spLocks noChangeArrowheads="1"/>
          </p:cNvSpPr>
          <p:nvPr/>
        </p:nvSpPr>
        <p:spPr bwMode="auto">
          <a:xfrm>
            <a:off x="4357688" y="928688"/>
            <a:ext cx="20685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apple</a:t>
            </a:r>
            <a:endParaRPr lang="ru-RU" sz="6000"/>
          </a:p>
        </p:txBody>
      </p:sp>
      <p:sp>
        <p:nvSpPr>
          <p:cNvPr id="3078" name="Прямоугольник 20"/>
          <p:cNvSpPr>
            <a:spLocks noChangeArrowheads="1"/>
          </p:cNvSpPr>
          <p:nvPr/>
        </p:nvSpPr>
        <p:spPr bwMode="auto">
          <a:xfrm>
            <a:off x="3786188" y="2357438"/>
            <a:ext cx="3435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day away</a:t>
            </a:r>
            <a:endParaRPr lang="ru-RU" sz="6000"/>
          </a:p>
        </p:txBody>
      </p:sp>
      <p:sp>
        <p:nvSpPr>
          <p:cNvPr id="3079" name="Прямоугольник 21"/>
          <p:cNvSpPr>
            <a:spLocks noChangeArrowheads="1"/>
          </p:cNvSpPr>
          <p:nvPr/>
        </p:nvSpPr>
        <p:spPr bwMode="auto">
          <a:xfrm>
            <a:off x="4357688" y="3786188"/>
            <a:ext cx="1852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keep</a:t>
            </a:r>
            <a:endParaRPr lang="ru-RU" sz="6000"/>
          </a:p>
        </p:txBody>
      </p:sp>
      <p:sp>
        <p:nvSpPr>
          <p:cNvPr id="3080" name="Прямоугольник 22"/>
          <p:cNvSpPr>
            <a:spLocks noChangeArrowheads="1"/>
          </p:cNvSpPr>
          <p:nvPr/>
        </p:nvSpPr>
        <p:spPr bwMode="auto">
          <a:xfrm>
            <a:off x="4214813" y="5214938"/>
            <a:ext cx="23225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doctor</a:t>
            </a:r>
            <a:endParaRPr lang="ru-RU" sz="6000"/>
          </a:p>
        </p:txBody>
      </p:sp>
      <p:sp>
        <p:nvSpPr>
          <p:cNvPr id="3081" name="Rectangle 17"/>
          <p:cNvSpPr>
            <a:spLocks noChangeArrowheads="1"/>
          </p:cNvSpPr>
          <p:nvPr/>
        </p:nvSpPr>
        <p:spPr bwMode="auto">
          <a:xfrm>
            <a:off x="1000125" y="5143500"/>
            <a:ext cx="1500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6600" b="1"/>
              <a:t>[ɔ</a:t>
            </a:r>
            <a:r>
              <a:rPr lang="en-US" sz="6600" b="1"/>
              <a:t> </a:t>
            </a:r>
            <a:r>
              <a:rPr lang="ru-RU" sz="6600" b="1"/>
              <a:t>]</a:t>
            </a:r>
            <a:endParaRPr lang="ru-RU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8000" b="1" smtClean="0"/>
              <a:t>An apple </a:t>
            </a:r>
          </a:p>
          <a:p>
            <a:pPr algn="ctr" eaLnBrk="1" hangingPunct="1">
              <a:buFont typeface="Arial" charset="0"/>
              <a:buNone/>
            </a:pPr>
            <a:r>
              <a:rPr lang="en-US" sz="8000" b="1" smtClean="0"/>
              <a:t>a day keeps the doctor away</a:t>
            </a:r>
            <a:endParaRPr lang="ru-RU" sz="8000" smtClean="0"/>
          </a:p>
          <a:p>
            <a:pPr eaLnBrk="1" hangingPunct="1"/>
            <a:endParaRPr lang="ru-RU" smtClean="0"/>
          </a:p>
        </p:txBody>
      </p:sp>
      <p:pic>
        <p:nvPicPr>
          <p:cNvPr id="4099" name="Picture 6" descr="D:\Документы\Новые картинки\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63" y="4714875"/>
            <a:ext cx="14287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57188" y="214313"/>
            <a:ext cx="83581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0070C0"/>
                </a:solidFill>
                <a:latin typeface="+mj-lt"/>
              </a:rPr>
              <a:t>A proverb - </a:t>
            </a:r>
            <a:r>
              <a:rPr lang="ru-RU" sz="6600" b="1" dirty="0">
                <a:solidFill>
                  <a:srgbClr val="0070C0"/>
                </a:solidFill>
                <a:latin typeface="+mj-lt"/>
              </a:rPr>
              <a:t>пословица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Документы\Новые картинки\Hea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388CA4"/>
              </a:clrFrom>
              <a:clrTo>
                <a:srgbClr val="388CA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813" y="928688"/>
            <a:ext cx="1609725" cy="2071687"/>
          </a:xfrm>
          <a:noFill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1471613" cy="654050"/>
          </a:xfrm>
        </p:spPr>
        <p:txBody>
          <a:bodyPr/>
          <a:lstStyle/>
          <a:p>
            <a:pPr eaLnBrk="1" hangingPunct="1"/>
            <a:r>
              <a:rPr lang="en-US" sz="2800" smtClean="0"/>
              <a:t>a head</a:t>
            </a:r>
            <a:endParaRPr lang="ru-RU" sz="2800" smtClean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071813" y="214313"/>
            <a:ext cx="175736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a shoulder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7286625" y="285750"/>
            <a:ext cx="1500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a toe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500063" y="3429000"/>
            <a:ext cx="21859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an eye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22" name="Picture 13" descr="D:\Документы\Новые картинки\Knee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4094AC"/>
              </a:clrFrom>
              <a:clrTo>
                <a:srgbClr val="4094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2400" y="785813"/>
            <a:ext cx="15541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3000375" y="3500438"/>
            <a:ext cx="19716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an ear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24" name="Picture 15" descr="D:\Документы\Новые картинки\Eye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4094AC"/>
              </a:clrFrom>
              <a:clrTo>
                <a:srgbClr val="4094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4214813"/>
            <a:ext cx="17145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4929188" y="3429000"/>
            <a:ext cx="23574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a mouth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27" name="Picture 16" descr="D:\Документы\Новые картинки\Ear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4094AC"/>
              </a:clrFrom>
              <a:clrTo>
                <a:srgbClr val="4094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4143375"/>
            <a:ext cx="164306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4" descr="D:\Документы\Новые картинки\Shoulder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4094AC"/>
              </a:clrFrom>
              <a:clrTo>
                <a:srgbClr val="4094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1000125"/>
            <a:ext cx="16097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D:\Документы\Новые картинки\Feet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4094AC"/>
              </a:clrFrom>
              <a:clrTo>
                <a:srgbClr val="4094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714375"/>
            <a:ext cx="15748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7" descr="D:\Документы\Новые картинки\Mouth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4094AC"/>
              </a:clrFrom>
              <a:clrTo>
                <a:srgbClr val="4094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4214813"/>
            <a:ext cx="17145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8" descr="D:\Документы\Новые картинки\Nose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4094AC"/>
              </a:clrFrom>
              <a:clrTo>
                <a:srgbClr val="4094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4214813"/>
            <a:ext cx="1571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5357813" y="357188"/>
            <a:ext cx="1146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a knee</a:t>
            </a:r>
            <a:endParaRPr lang="ru-RU" sz="2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72375" y="3571875"/>
            <a:ext cx="11350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a nose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26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сканирование0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858799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147" name="Rectangle 2"/>
          <p:cNvSpPr>
            <a:spLocks noGrp="1"/>
          </p:cNvSpPr>
          <p:nvPr>
            <p:ph type="title"/>
          </p:nvPr>
        </p:nvSpPr>
        <p:spPr>
          <a:xfrm>
            <a:off x="1928813" y="214313"/>
            <a:ext cx="5500687" cy="928687"/>
          </a:xfrm>
        </p:spPr>
        <p:txBody>
          <a:bodyPr/>
          <a:lstStyle/>
          <a:p>
            <a:pPr eaLnBrk="1" hangingPunct="1"/>
            <a:r>
              <a:rPr lang="en-US" sz="6000" b="1" u="sng" smtClean="0"/>
              <a:t>Illnesses </a:t>
            </a:r>
            <a:endParaRPr lang="ru-RU" sz="6000" b="1" u="sng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71625" y="6000750"/>
            <a:ext cx="995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 cold </a:t>
            </a:r>
            <a:endParaRPr lang="ru-RU" sz="2000" b="1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14813" y="6000750"/>
            <a:ext cx="1824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stomachache</a:t>
            </a:r>
            <a:endParaRPr lang="ru-RU" sz="2000" b="1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072313" y="600075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 </a:t>
            </a:r>
            <a:r>
              <a:rPr lang="en-US" sz="2000" b="1"/>
              <a:t>cough </a:t>
            </a:r>
            <a:endParaRPr lang="ru-RU" sz="2000" b="1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188" y="4857750"/>
            <a:ext cx="1738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chicken pox 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71750" y="4857750"/>
            <a:ext cx="1411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toothache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643563" y="4857750"/>
            <a:ext cx="165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a headache 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8213725" y="4929188"/>
            <a:ext cx="496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flu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28625" y="5286375"/>
            <a:ext cx="1331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ветрянка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571625" y="6457950"/>
            <a:ext cx="1366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простуда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286000" y="5286375"/>
            <a:ext cx="192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зубная  боль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143375" y="6457950"/>
            <a:ext cx="2214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боль в животе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429250" y="5286375"/>
            <a:ext cx="235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головная боль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072313" y="6457950"/>
            <a:ext cx="1131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кашель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8226425" y="5286375"/>
            <a:ext cx="917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грипп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5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сканирование00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714356"/>
            <a:ext cx="1857356" cy="183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459" name="Picture 6" descr="сканирование00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714356"/>
            <a:ext cx="2500312" cy="185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460" name="Picture 5" descr="сканирование00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714356"/>
            <a:ext cx="2071685" cy="186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461" name="Picture 4" descr="сканирование00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714356"/>
            <a:ext cx="1928794" cy="188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174" name="Rectangle 2"/>
          <p:cNvSpPr>
            <a:spLocks noGrp="1"/>
          </p:cNvSpPr>
          <p:nvPr>
            <p:ph type="title"/>
          </p:nvPr>
        </p:nvSpPr>
        <p:spPr>
          <a:xfrm>
            <a:off x="1500188" y="0"/>
            <a:ext cx="6786562" cy="1071563"/>
          </a:xfrm>
        </p:spPr>
        <p:txBody>
          <a:bodyPr/>
          <a:lstStyle/>
          <a:p>
            <a:pPr eaLnBrk="1" hangingPunct="1"/>
            <a:r>
              <a:rPr lang="en-US" sz="4000" b="1" smtClean="0"/>
              <a:t>SHOULD</a:t>
            </a:r>
            <a:r>
              <a:rPr lang="en-US" sz="4000" smtClean="0"/>
              <a:t> / SHOULDN’T</a:t>
            </a:r>
            <a:br>
              <a:rPr lang="en-US" sz="4000" smtClean="0"/>
            </a:br>
            <a:endParaRPr lang="ru-RU" sz="4000" smtClean="0"/>
          </a:p>
        </p:txBody>
      </p:sp>
      <p:pic>
        <p:nvPicPr>
          <p:cNvPr id="19464" name="Picture 7" descr="сканирование00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3786190"/>
            <a:ext cx="20304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465" name="Picture 8" descr="сканирование00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306" y="3786190"/>
            <a:ext cx="2008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466" name="Picture 9" descr="сканирование001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3786190"/>
            <a:ext cx="20716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14313" y="2857500"/>
            <a:ext cx="202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stay in bed </a:t>
            </a:r>
            <a:endParaRPr lang="ru-RU" sz="28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643188" y="2857500"/>
            <a:ext cx="1284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get up </a:t>
            </a:r>
            <a:endParaRPr lang="ru-RU" sz="280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000625" y="2857500"/>
            <a:ext cx="1284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go out </a:t>
            </a:r>
            <a:endParaRPr lang="ru-RU" sz="280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429375" y="2714625"/>
            <a:ext cx="292893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2800"/>
              <a:t>take some</a:t>
            </a:r>
          </a:p>
          <a:p>
            <a:pPr algn="ctr">
              <a:buFont typeface="Arial" charset="0"/>
              <a:buNone/>
            </a:pPr>
            <a:r>
              <a:rPr lang="en-US" sz="2800"/>
              <a:t>cough mixture</a:t>
            </a:r>
          </a:p>
          <a:p>
            <a:pPr>
              <a:buFont typeface="Arial" charset="0"/>
              <a:buNone/>
            </a:pPr>
            <a:r>
              <a:rPr lang="en-US">
                <a:solidFill>
                  <a:srgbClr val="00B050"/>
                </a:solidFill>
              </a:rPr>
              <a:t>                                                              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500438" y="6000750"/>
            <a:ext cx="2684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go to the doctor</a:t>
            </a:r>
            <a:endParaRPr lang="ru-RU" sz="280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400800" y="600075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go to the dentist</a:t>
            </a:r>
            <a:endParaRPr lang="ru-RU" sz="2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0" y="6000750"/>
            <a:ext cx="310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2800"/>
              <a:t>scratch your spots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u="sng" smtClean="0">
                <a:latin typeface="Monotype Corsiva" pitchFamily="66" charset="0"/>
              </a:rPr>
              <a:t>Hands!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6375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200" b="1" dirty="0" smtClean="0">
                <a:latin typeface="Monotype Corsiva" pitchFamily="66" charset="0"/>
              </a:rPr>
              <a:t>Hands up!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200" b="1" dirty="0" smtClean="0">
                <a:latin typeface="Monotype Corsiva" pitchFamily="66" charset="0"/>
              </a:rPr>
              <a:t>Hands down!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200" b="1" dirty="0" smtClean="0">
                <a:latin typeface="Monotype Corsiva" pitchFamily="66" charset="0"/>
              </a:rPr>
              <a:t>Hands on hips!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200" b="1" dirty="0" smtClean="0">
                <a:latin typeface="Monotype Corsiva" pitchFamily="66" charset="0"/>
              </a:rPr>
              <a:t>Sit down!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200" b="1" dirty="0" smtClean="0">
                <a:latin typeface="Monotype Corsiva" pitchFamily="66" charset="0"/>
              </a:rPr>
              <a:t>Hands up!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200" b="1" dirty="0" smtClean="0">
                <a:latin typeface="Monotype Corsiva" pitchFamily="66" charset="0"/>
              </a:rPr>
              <a:t>To the sides!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200" b="1" dirty="0" smtClean="0">
                <a:latin typeface="Monotype Corsiva" pitchFamily="66" charset="0"/>
              </a:rPr>
              <a:t>Bend left!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200" b="1" dirty="0" smtClean="0">
                <a:latin typeface="Monotype Corsiva" pitchFamily="66" charset="0"/>
              </a:rPr>
              <a:t>Bend right!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200" b="1" dirty="0" smtClean="0">
                <a:latin typeface="Monotype Corsiva" pitchFamily="66" charset="0"/>
              </a:rPr>
              <a:t>One, two, three! Hop!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200" b="1" dirty="0" smtClean="0">
                <a:latin typeface="Monotype Corsiva" pitchFamily="66" charset="0"/>
              </a:rPr>
              <a:t>One, two, three! Stop!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200" b="1" dirty="0" smtClean="0">
                <a:latin typeface="Monotype Corsiva" pitchFamily="66" charset="0"/>
              </a:rPr>
              <a:t>Stand still!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7174" name="Picture 6" descr="C:\Users\Мари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0"/>
            <a:ext cx="3071802" cy="230385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176" name="Picture 8" descr="C:\Users\Марина\Desktop\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67909"/>
            <a:ext cx="2571736" cy="279009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smtClean="0">
                <a:latin typeface="Monotype Corsiva" pitchFamily="66" charset="0"/>
              </a:rPr>
              <a:t>Head and shoulders, </a:t>
            </a:r>
          </a:p>
          <a:p>
            <a:pPr algn="ctr" eaLnBrk="1" hangingPunct="1">
              <a:buFontTx/>
              <a:buNone/>
            </a:pPr>
            <a:r>
              <a:rPr lang="en-US" sz="3600" b="1" smtClean="0">
                <a:latin typeface="Monotype Corsiva" pitchFamily="66" charset="0"/>
              </a:rPr>
              <a:t>knees and toes, knees and toes, knees and toes!</a:t>
            </a:r>
          </a:p>
          <a:p>
            <a:pPr algn="ctr" eaLnBrk="1" hangingPunct="1">
              <a:buFontTx/>
              <a:buNone/>
            </a:pPr>
            <a:r>
              <a:rPr lang="en-US" sz="3600" b="1" smtClean="0">
                <a:latin typeface="Monotype Corsiva" pitchFamily="66" charset="0"/>
              </a:rPr>
              <a:t>Head and shoulders, </a:t>
            </a:r>
          </a:p>
          <a:p>
            <a:pPr algn="ctr" eaLnBrk="1" hangingPunct="1">
              <a:buFontTx/>
              <a:buNone/>
            </a:pPr>
            <a:r>
              <a:rPr lang="en-US" sz="3600" b="1" smtClean="0">
                <a:latin typeface="Monotype Corsiva" pitchFamily="66" charset="0"/>
              </a:rPr>
              <a:t>knees and toes, </a:t>
            </a:r>
          </a:p>
          <a:p>
            <a:pPr algn="ctr" eaLnBrk="1" hangingPunct="1">
              <a:buFontTx/>
              <a:buNone/>
            </a:pPr>
            <a:r>
              <a:rPr lang="en-US" sz="3600" b="1" smtClean="0">
                <a:latin typeface="Monotype Corsiva" pitchFamily="66" charset="0"/>
              </a:rPr>
              <a:t>eyes, ears, mouth and nose!</a:t>
            </a:r>
            <a:endParaRPr lang="ru-RU" sz="3600" b="1" smtClean="0">
              <a:latin typeface="Monotype Corsiva" pitchFamily="66" charset="0"/>
            </a:endParaRPr>
          </a:p>
        </p:txBody>
      </p:sp>
      <p:pic>
        <p:nvPicPr>
          <p:cNvPr id="9219" name="Picture 5" descr="D:\Документы\Новые картинки\My_face_and_body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>
                <a:latin typeface="Monotype Corsiva" pitchFamily="66" charset="0"/>
              </a:rPr>
              <a:t>Parts of the body</a:t>
            </a:r>
            <a:endParaRPr lang="ru-RU" b="1" u="sng" smtClean="0"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336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Новые картинки\Se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98425"/>
            <a:ext cx="9144000" cy="6956425"/>
          </a:xfrm>
          <a:noFill/>
        </p:spPr>
      </p:pic>
      <p:pic>
        <p:nvPicPr>
          <p:cNvPr id="10243" name="Picture 4" descr="D:\Документы\Новые картинки\Playgroun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00313"/>
            <a:ext cx="50577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algn="r" eaLnBrk="1" hangingPunct="1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b="1" smtClean="0">
                <a:latin typeface="Monotype Corsiva" pitchFamily="66" charset="0"/>
              </a:rPr>
              <a:t>Skateboarding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canoeing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rollerblading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wind-surfing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swimming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horse-riding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running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 water skiing</a:t>
            </a:r>
            <a:endParaRPr lang="ru-RU" b="1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9|3.3|1.3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4321784</TotalTime>
  <Words>197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Monotype Corsiva</vt:lpstr>
      <vt:lpstr>Тема Office</vt:lpstr>
      <vt:lpstr>Слайд 1</vt:lpstr>
      <vt:lpstr>Слайд 2</vt:lpstr>
      <vt:lpstr>Слайд 3</vt:lpstr>
      <vt:lpstr>a head</vt:lpstr>
      <vt:lpstr>Illnesses </vt:lpstr>
      <vt:lpstr>SHOULD / SHOULDN’T </vt:lpstr>
      <vt:lpstr>Hands!</vt:lpstr>
      <vt:lpstr>Parts of the body</vt:lpstr>
      <vt:lpstr>              Skateboarding  canoeing  rollerblading  wind-surfing  swimming  horse-riding  running  water skiing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re</cp:lastModifiedBy>
  <cp:revision>56</cp:revision>
  <dcterms:created xsi:type="dcterms:W3CDTF">2010-01-20T19:13:16Z</dcterms:created>
  <dcterms:modified xsi:type="dcterms:W3CDTF">2015-04-13T19:43:24Z</dcterms:modified>
</cp:coreProperties>
</file>