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79" r:id="rId26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4" autoAdjust="0"/>
    <p:restoredTop sz="94660"/>
  </p:normalViewPr>
  <p:slideViewPr>
    <p:cSldViewPr>
      <p:cViewPr varScale="1">
        <p:scale>
          <a:sx n="62" d="100"/>
          <a:sy n="62" d="100"/>
        </p:scale>
        <p:origin x="-1452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D7FAE-2922-49D3-BA6A-B25FD60B31F0}" type="datetimeFigureOut">
              <a:rPr lang="ru-RU" smtClean="0"/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38762-C62C-4682-8E64-0ED4E3898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2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38762-C62C-4682-8E64-0ED4E38983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8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2190960" y="17686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2190960" y="1768680"/>
            <a:ext cx="5495400" cy="438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83520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190960" y="17686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2190960" y="1768680"/>
            <a:ext cx="5495400" cy="438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83520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Рисунок 115"/>
          <p:cNvPicPr/>
          <p:nvPr/>
        </p:nvPicPr>
        <p:blipFill>
          <a:blip r:embed="rId2"/>
          <a:stretch/>
        </p:blipFill>
        <p:spPr>
          <a:xfrm>
            <a:off x="2190960" y="176868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2"/>
          <a:stretch/>
        </p:blipFill>
        <p:spPr>
          <a:xfrm>
            <a:off x="2190960" y="1768680"/>
            <a:ext cx="5495400" cy="438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0960"/>
            <a:ext cx="83520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05900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88700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x-none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x-none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x-none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x-none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x-none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x-none" sz="2000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x-none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x-none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6C833CF-9D0C-4E49-8431-C53C7DACCBBD}" type="slidenum">
              <a:rPr lang="x-none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14"/>
          <a:stretch/>
        </p:blipFill>
        <p:spPr>
          <a:xfrm>
            <a:off x="0" y="0"/>
            <a:ext cx="10079640" cy="75556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0960"/>
            <a:ext cx="83520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Times New Roman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040" cy="438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Times New Roman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Times New Roman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Times New Roman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Times New Roman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Times New Roman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Times New Roman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Times New Roman"/>
              </a:rPr>
              <a:t>Седьмой уровень структуры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97E8F190-46F9-4ECC-BF4E-3D13E743D18C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21920" y="1371600"/>
            <a:ext cx="8229240" cy="1828440"/>
          </a:xfrm>
          <a:prstGeom prst="rect">
            <a:avLst/>
          </a:prstGeom>
        </p:spPr>
        <p:txBody>
          <a:bodyPr lIns="45720" tIns="0" rIns="45720" bIns="0" anchor="b"/>
          <a:lstStyle/>
          <a:p>
            <a:pPr>
              <a:lnSpc>
                <a:spcPct val="100000"/>
              </a:lnSpc>
            </a:pPr>
            <a:r>
              <a:rPr lang="ru-RU" sz="4800" b="1" strike="noStrike">
                <a:latin typeface="Lucida Sans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Book Antiqua"/>
              </a:rPr>
              <a:t>14.6.15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58B7745-3949-4484-9843-38972113A2F6}" type="slidenum">
              <a:rPr lang="ru-RU" strike="noStrike">
                <a:solidFill>
                  <a:srgbClr val="FFFFFF"/>
                </a:solidFill>
                <a:latin typeface="Book Antiqua"/>
              </a:rPr>
              <a:t>‹#›</a:t>
            </a:fld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438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Book Antiqua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200">
                <a:latin typeface="Book Antiqua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000">
                <a:latin typeface="Book Antiqua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Book Antiqua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Book Antiqua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Book Antiqua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Book Antiqua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132488" y="209520"/>
            <a:ext cx="7920144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dirty="0">
                <a:latin typeface="Times New Roman"/>
              </a:rPr>
              <a:t>Викторина: </a:t>
            </a:r>
            <a:r>
              <a:rPr lang="ru-RU" sz="4400" dirty="0" smtClean="0">
                <a:latin typeface="Times New Roman"/>
              </a:rPr>
              <a:t>«Культура </a:t>
            </a:r>
          </a:p>
          <a:p>
            <a:pPr algn="ctr"/>
            <a:r>
              <a:rPr lang="ru-RU" sz="4400" dirty="0" smtClean="0">
                <a:latin typeface="Times New Roman"/>
              </a:rPr>
              <a:t>Древней </a:t>
            </a:r>
            <a:r>
              <a:rPr lang="ru-RU" sz="4400" dirty="0">
                <a:latin typeface="Times New Roman"/>
              </a:rPr>
              <a:t>Греции»</a:t>
            </a:r>
            <a:endParaRPr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/>
        </p:blipFill>
        <p:spPr>
          <a:xfrm>
            <a:off x="176524" y="298653"/>
            <a:ext cx="2152440" cy="117108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2"/>
          <a:stretch/>
        </p:blipFill>
        <p:spPr>
          <a:xfrm>
            <a:off x="7779780" y="300960"/>
            <a:ext cx="2152440" cy="1171080"/>
          </a:xfrm>
          <a:prstGeom prst="rect">
            <a:avLst/>
          </a:prstGeom>
          <a:ln>
            <a:noFill/>
          </a:ln>
        </p:spPr>
      </p:pic>
      <p:pic>
        <p:nvPicPr>
          <p:cNvPr id="119" name="Рисунок 118"/>
          <p:cNvPicPr/>
          <p:nvPr/>
        </p:nvPicPr>
        <p:blipFill>
          <a:blip r:embed="rId3"/>
          <a:stretch/>
        </p:blipFill>
        <p:spPr>
          <a:xfrm>
            <a:off x="1697648" y="1826957"/>
            <a:ext cx="6840000" cy="54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648000" y="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>
                <a:latin typeface="Times New Roman"/>
              </a:rPr>
              <a:t>Боги греков.</a:t>
            </a:r>
            <a:endParaRPr/>
          </a:p>
        </p:txBody>
      </p:sp>
      <p:pic>
        <p:nvPicPr>
          <p:cNvPr id="166" name="Рисунок 165"/>
          <p:cNvPicPr/>
          <p:nvPr/>
        </p:nvPicPr>
        <p:blipFill>
          <a:blip r:embed="rId2"/>
          <a:stretch/>
        </p:blipFill>
        <p:spPr>
          <a:xfrm>
            <a:off x="900000" y="1260000"/>
            <a:ext cx="3960000" cy="5940000"/>
          </a:xfrm>
          <a:prstGeom prst="rect">
            <a:avLst/>
          </a:prstGeom>
          <a:ln>
            <a:noFill/>
          </a:ln>
        </p:spPr>
      </p:pic>
      <p:pic>
        <p:nvPicPr>
          <p:cNvPr id="167" name="Рисунок 166"/>
          <p:cNvPicPr/>
          <p:nvPr/>
        </p:nvPicPr>
        <p:blipFill>
          <a:blip r:embed="rId3"/>
          <a:stretch/>
        </p:blipFill>
        <p:spPr>
          <a:xfrm>
            <a:off x="5040000" y="1260000"/>
            <a:ext cx="4680000" cy="5220000"/>
          </a:xfrm>
          <a:prstGeom prst="rect">
            <a:avLst/>
          </a:prstGeom>
          <a:ln>
            <a:noFill/>
          </a:ln>
        </p:spPr>
      </p:pic>
      <p:pic>
        <p:nvPicPr>
          <p:cNvPr id="168" name="Рисунок 167"/>
          <p:cNvPicPr/>
          <p:nvPr/>
        </p:nvPicPr>
        <p:blipFill>
          <a:blip r:embed="rId4"/>
          <a:stretch/>
        </p:blipFill>
        <p:spPr>
          <a:xfrm>
            <a:off x="360000" y="6480000"/>
            <a:ext cx="9360000" cy="96912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/>
          <a:stretch/>
        </p:blipFill>
        <p:spPr>
          <a:xfrm>
            <a:off x="360000" y="451264"/>
            <a:ext cx="1913040" cy="659752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/>
          <a:stretch/>
        </p:blipFill>
        <p:spPr>
          <a:xfrm>
            <a:off x="7560592" y="451264"/>
            <a:ext cx="1913040" cy="6597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648000" y="-18000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>
                <a:latin typeface="Times New Roman"/>
              </a:rPr>
              <a:t>Боги греков.</a:t>
            </a:r>
            <a:endParaRPr/>
          </a:p>
        </p:txBody>
      </p:sp>
      <p:pic>
        <p:nvPicPr>
          <p:cNvPr id="170" name="Рисунок 169"/>
          <p:cNvPicPr/>
          <p:nvPr/>
        </p:nvPicPr>
        <p:blipFill>
          <a:blip r:embed="rId2"/>
          <a:stretch/>
        </p:blipFill>
        <p:spPr>
          <a:xfrm>
            <a:off x="6120000" y="800272"/>
            <a:ext cx="2880000" cy="5940000"/>
          </a:xfrm>
          <a:prstGeom prst="rect">
            <a:avLst/>
          </a:prstGeom>
          <a:ln>
            <a:noFill/>
          </a:ln>
        </p:spPr>
      </p:pic>
      <p:pic>
        <p:nvPicPr>
          <p:cNvPr id="171" name="Рисунок 170"/>
          <p:cNvPicPr/>
          <p:nvPr/>
        </p:nvPicPr>
        <p:blipFill>
          <a:blip r:embed="rId3"/>
          <a:stretch/>
        </p:blipFill>
        <p:spPr>
          <a:xfrm>
            <a:off x="884472" y="797181"/>
            <a:ext cx="3600000" cy="594000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171"/>
          <p:cNvPicPr/>
          <p:nvPr/>
        </p:nvPicPr>
        <p:blipFill>
          <a:blip r:embed="rId4"/>
          <a:stretch/>
        </p:blipFill>
        <p:spPr>
          <a:xfrm>
            <a:off x="180000" y="6660000"/>
            <a:ext cx="9360000" cy="90000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5"/>
          <a:stretch/>
        </p:blipFill>
        <p:spPr>
          <a:xfrm>
            <a:off x="431800" y="121384"/>
            <a:ext cx="1913040" cy="659752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/>
          <a:stretch/>
        </p:blipFill>
        <p:spPr>
          <a:xfrm>
            <a:off x="7344568" y="140520"/>
            <a:ext cx="1913040" cy="6597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720000" y="-18000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>
                <a:latin typeface="Times New Roman"/>
              </a:rPr>
              <a:t>Боги Греков.</a:t>
            </a:r>
            <a:endParaRPr/>
          </a:p>
        </p:txBody>
      </p:sp>
      <p:pic>
        <p:nvPicPr>
          <p:cNvPr id="174" name="Рисунок 173"/>
          <p:cNvPicPr/>
          <p:nvPr/>
        </p:nvPicPr>
        <p:blipFill>
          <a:blip r:embed="rId2"/>
          <a:stretch/>
        </p:blipFill>
        <p:spPr>
          <a:xfrm>
            <a:off x="2880000" y="900000"/>
            <a:ext cx="4140000" cy="666000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/>
        </p:blipFill>
        <p:spPr>
          <a:xfrm>
            <a:off x="461736" y="240248"/>
            <a:ext cx="1913040" cy="659752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/>
          <a:stretch/>
        </p:blipFill>
        <p:spPr>
          <a:xfrm>
            <a:off x="7416576" y="240248"/>
            <a:ext cx="1913040" cy="659752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3"/>
          <a:stretch/>
        </p:blipFill>
        <p:spPr>
          <a:xfrm>
            <a:off x="437080" y="6588149"/>
            <a:ext cx="1913040" cy="659752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/>
          <a:stretch/>
        </p:blipFill>
        <p:spPr>
          <a:xfrm>
            <a:off x="7632600" y="6516418"/>
            <a:ext cx="1913040" cy="6597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922080" y="112680"/>
            <a:ext cx="8352000" cy="108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dirty="0">
                <a:latin typeface="Times New Roman"/>
              </a:rPr>
              <a:t>Мифические существа...</a:t>
            </a:r>
            <a:endParaRPr dirty="0"/>
          </a:p>
        </p:txBody>
      </p:sp>
      <p:pic>
        <p:nvPicPr>
          <p:cNvPr id="180" name="Рисунок 179"/>
          <p:cNvPicPr/>
          <p:nvPr/>
        </p:nvPicPr>
        <p:blipFill>
          <a:blip r:embed="rId2"/>
          <a:stretch/>
        </p:blipFill>
        <p:spPr>
          <a:xfrm>
            <a:off x="1072760" y="1260000"/>
            <a:ext cx="3240000" cy="486000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80"/>
          <p:cNvPicPr/>
          <p:nvPr/>
        </p:nvPicPr>
        <p:blipFill>
          <a:blip r:embed="rId3"/>
          <a:stretch/>
        </p:blipFill>
        <p:spPr>
          <a:xfrm>
            <a:off x="5940000" y="1195200"/>
            <a:ext cx="3420000" cy="4924800"/>
          </a:xfrm>
          <a:prstGeom prst="rect">
            <a:avLst/>
          </a:prstGeom>
          <a:ln>
            <a:noFill/>
          </a:ln>
        </p:spPr>
      </p:pic>
      <p:sp>
        <p:nvSpPr>
          <p:cNvPr id="182" name="TextShape 2"/>
          <p:cNvSpPr txBox="1"/>
          <p:nvPr/>
        </p:nvSpPr>
        <p:spPr>
          <a:xfrm>
            <a:off x="1295896" y="6078480"/>
            <a:ext cx="249228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Кентавр</a:t>
            </a:r>
            <a:endParaRPr dirty="0"/>
          </a:p>
        </p:txBody>
      </p:sp>
      <p:sp>
        <p:nvSpPr>
          <p:cNvPr id="183" name="TextShape 3"/>
          <p:cNvSpPr txBox="1"/>
          <p:nvPr/>
        </p:nvSpPr>
        <p:spPr>
          <a:xfrm>
            <a:off x="5760360" y="6120000"/>
            <a:ext cx="3239640" cy="570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Пегас</a:t>
            </a:r>
            <a:endParaRPr dirty="0"/>
          </a:p>
        </p:txBody>
      </p:sp>
      <p:pic>
        <p:nvPicPr>
          <p:cNvPr id="184" name="Рисунок 183"/>
          <p:cNvPicPr/>
          <p:nvPr/>
        </p:nvPicPr>
        <p:blipFill>
          <a:blip r:embed="rId4"/>
          <a:stretch/>
        </p:blipFill>
        <p:spPr>
          <a:xfrm>
            <a:off x="418080" y="6660000"/>
            <a:ext cx="9360000" cy="90000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/>
          <a:stretch/>
        </p:blipFill>
        <p:spPr>
          <a:xfrm>
            <a:off x="367400" y="508320"/>
            <a:ext cx="1733040" cy="60912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/>
          <a:stretch/>
        </p:blipFill>
        <p:spPr>
          <a:xfrm>
            <a:off x="8133480" y="430740"/>
            <a:ext cx="1733040" cy="60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008000" y="147240"/>
            <a:ext cx="8352000" cy="1292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600" b="1">
                <a:latin typeface="Times New Roman"/>
              </a:rPr>
              <a:t>Божества и Мифические существа.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360000" y="1620000"/>
            <a:ext cx="936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50000"/>
              </a:lnSpc>
            </a:pPr>
            <a:r>
              <a:rPr lang="ru-RU" sz="4800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Задание:</a:t>
            </a:r>
            <a:endParaRPr dirty="0"/>
          </a:p>
          <a:p>
            <a:pPr algn="just">
              <a:lnSpc>
                <a:spcPct val="150000"/>
              </a:lnSpc>
            </a:pPr>
            <a:r>
              <a:rPr lang="ru-RU" sz="4000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 </a:t>
            </a:r>
            <a:r>
              <a:rPr lang="ru-RU" sz="3600" i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Подобрать к картинкам местности </a:t>
            </a:r>
            <a:r>
              <a:rPr lang="ru-RU" sz="3600" i="1" strike="noStrike" dirty="0" smtClean="0">
                <a:solidFill>
                  <a:srgbClr val="000000"/>
                </a:solidFill>
                <a:latin typeface="Times New Roman"/>
                <a:ea typeface="Droid Sans Fallback"/>
              </a:rPr>
              <a:t>изображения </a:t>
            </a:r>
            <a:r>
              <a:rPr lang="ru-RU" sz="3600" i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мифический существ и божеств, которые там живут, и объяснить, почему Вы поместили туда то или иное божество.</a:t>
            </a:r>
            <a:endParaRPr sz="3600" i="1" dirty="0"/>
          </a:p>
        </p:txBody>
      </p:sp>
      <p:pic>
        <p:nvPicPr>
          <p:cNvPr id="187" name="Рисунок 186"/>
          <p:cNvPicPr/>
          <p:nvPr/>
        </p:nvPicPr>
        <p:blipFill>
          <a:blip r:embed="rId2"/>
          <a:stretch/>
        </p:blipFill>
        <p:spPr>
          <a:xfrm>
            <a:off x="360000" y="6230880"/>
            <a:ext cx="9360000" cy="96912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187"/>
          <p:cNvPicPr/>
          <p:nvPr/>
        </p:nvPicPr>
        <p:blipFill>
          <a:blip r:embed="rId3"/>
          <a:stretch/>
        </p:blipFill>
        <p:spPr>
          <a:xfrm>
            <a:off x="180000" y="988920"/>
            <a:ext cx="2152440" cy="1171080"/>
          </a:xfrm>
          <a:prstGeom prst="rect">
            <a:avLst/>
          </a:prstGeom>
          <a:ln>
            <a:noFill/>
          </a:ln>
        </p:spPr>
      </p:pic>
      <p:pic>
        <p:nvPicPr>
          <p:cNvPr id="189" name="Рисунок 188"/>
          <p:cNvPicPr/>
          <p:nvPr/>
        </p:nvPicPr>
        <p:blipFill>
          <a:blip r:embed="rId3"/>
          <a:stretch/>
        </p:blipFill>
        <p:spPr>
          <a:xfrm>
            <a:off x="7747560" y="988920"/>
            <a:ext cx="2152440" cy="117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Рисунок 189"/>
          <p:cNvPicPr/>
          <p:nvPr/>
        </p:nvPicPr>
        <p:blipFill>
          <a:blip r:embed="rId2"/>
          <a:stretch/>
        </p:blipFill>
        <p:spPr>
          <a:xfrm>
            <a:off x="180000" y="1620000"/>
            <a:ext cx="4680000" cy="3600000"/>
          </a:xfrm>
          <a:prstGeom prst="rect">
            <a:avLst/>
          </a:prstGeom>
          <a:ln>
            <a:noFill/>
          </a:ln>
        </p:spPr>
      </p:pic>
      <p:sp>
        <p:nvSpPr>
          <p:cNvPr id="191" name="TextShape 1"/>
          <p:cNvSpPr txBox="1"/>
          <p:nvPr/>
        </p:nvSpPr>
        <p:spPr>
          <a:xfrm>
            <a:off x="-8280" y="5760000"/>
            <a:ext cx="4328280" cy="749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Нимфы.</a:t>
            </a:r>
            <a:endParaRPr dirty="0"/>
          </a:p>
        </p:txBody>
      </p:sp>
      <p:pic>
        <p:nvPicPr>
          <p:cNvPr id="192" name="Рисунок 191"/>
          <p:cNvPicPr/>
          <p:nvPr/>
        </p:nvPicPr>
        <p:blipFill>
          <a:blip r:embed="rId3"/>
          <a:stretch/>
        </p:blipFill>
        <p:spPr>
          <a:xfrm>
            <a:off x="5040000" y="2880000"/>
            <a:ext cx="4860000" cy="3421080"/>
          </a:xfrm>
          <a:prstGeom prst="rect">
            <a:avLst/>
          </a:prstGeom>
          <a:ln>
            <a:noFill/>
          </a:ln>
        </p:spPr>
      </p:pic>
      <p:sp>
        <p:nvSpPr>
          <p:cNvPr id="193" name="TextShape 2"/>
          <p:cNvSpPr txBox="1"/>
          <p:nvPr/>
        </p:nvSpPr>
        <p:spPr>
          <a:xfrm>
            <a:off x="5211720" y="6660000"/>
            <a:ext cx="432828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Река.</a:t>
            </a:r>
            <a:endParaRPr dirty="0"/>
          </a:p>
        </p:txBody>
      </p:sp>
      <p:sp>
        <p:nvSpPr>
          <p:cNvPr id="194" name="TextShape 3"/>
          <p:cNvSpPr txBox="1"/>
          <p:nvPr/>
        </p:nvSpPr>
        <p:spPr>
          <a:xfrm>
            <a:off x="1188000" y="136440"/>
            <a:ext cx="8352000" cy="135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800">
                <a:latin typeface="Times New Roman"/>
              </a:rPr>
              <a:t>Божества и Мифические существа.</a:t>
            </a:r>
            <a:endParaRPr/>
          </a:p>
        </p:txBody>
      </p:sp>
      <p:pic>
        <p:nvPicPr>
          <p:cNvPr id="195" name="Рисунок 194"/>
          <p:cNvPicPr/>
          <p:nvPr/>
        </p:nvPicPr>
        <p:blipFill>
          <a:blip r:embed="rId4"/>
          <a:stretch/>
        </p:blipFill>
        <p:spPr>
          <a:xfrm>
            <a:off x="5760000" y="1730880"/>
            <a:ext cx="3780000" cy="78912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195"/>
          <p:cNvPicPr/>
          <p:nvPr/>
        </p:nvPicPr>
        <p:blipFill>
          <a:blip r:embed="rId4"/>
          <a:stretch/>
        </p:blipFill>
        <p:spPr>
          <a:xfrm>
            <a:off x="360000" y="6480000"/>
            <a:ext cx="3780000" cy="78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Рисунок 196"/>
          <p:cNvPicPr/>
          <p:nvPr/>
        </p:nvPicPr>
        <p:blipFill>
          <a:blip r:embed="rId2"/>
          <a:stretch/>
        </p:blipFill>
        <p:spPr>
          <a:xfrm>
            <a:off x="509760" y="1555065"/>
            <a:ext cx="3630240" cy="4500000"/>
          </a:xfrm>
          <a:prstGeom prst="rect">
            <a:avLst/>
          </a:prstGeom>
          <a:ln>
            <a:noFill/>
          </a:ln>
        </p:spPr>
      </p:pic>
      <p:sp>
        <p:nvSpPr>
          <p:cNvPr id="198" name="TextShape 1"/>
          <p:cNvSpPr txBox="1"/>
          <p:nvPr/>
        </p:nvSpPr>
        <p:spPr>
          <a:xfrm>
            <a:off x="-8280" y="6039960"/>
            <a:ext cx="4328280" cy="7656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Циклоп.</a:t>
            </a:r>
            <a:endParaRPr dirty="0"/>
          </a:p>
        </p:txBody>
      </p:sp>
      <p:pic>
        <p:nvPicPr>
          <p:cNvPr id="199" name="Рисунок 198"/>
          <p:cNvPicPr/>
          <p:nvPr/>
        </p:nvPicPr>
        <p:blipFill>
          <a:blip r:embed="rId3"/>
          <a:stretch/>
        </p:blipFill>
        <p:spPr>
          <a:xfrm>
            <a:off x="5055480" y="1686780"/>
            <a:ext cx="4484520" cy="4398840"/>
          </a:xfrm>
          <a:prstGeom prst="rect">
            <a:avLst/>
          </a:prstGeom>
          <a:ln>
            <a:noFill/>
          </a:ln>
        </p:spPr>
      </p:pic>
      <p:sp>
        <p:nvSpPr>
          <p:cNvPr id="200" name="TextShape 2"/>
          <p:cNvSpPr txBox="1"/>
          <p:nvPr/>
        </p:nvSpPr>
        <p:spPr>
          <a:xfrm>
            <a:off x="5055480" y="6085620"/>
            <a:ext cx="4328280" cy="7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Пещера.</a:t>
            </a:r>
            <a:endParaRPr dirty="0"/>
          </a:p>
        </p:txBody>
      </p:sp>
      <p:sp>
        <p:nvSpPr>
          <p:cNvPr id="201" name="TextShape 3"/>
          <p:cNvSpPr txBox="1"/>
          <p:nvPr/>
        </p:nvSpPr>
        <p:spPr>
          <a:xfrm>
            <a:off x="585240" y="136440"/>
            <a:ext cx="8352000" cy="135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800" dirty="0">
                <a:latin typeface="Times New Roman"/>
              </a:rPr>
              <a:t>Божества и Мифические существа.</a:t>
            </a:r>
            <a:endParaRPr dirty="0"/>
          </a:p>
        </p:txBody>
      </p:sp>
      <p:pic>
        <p:nvPicPr>
          <p:cNvPr id="202" name="Рисунок 201"/>
          <p:cNvPicPr/>
          <p:nvPr/>
        </p:nvPicPr>
        <p:blipFill>
          <a:blip r:embed="rId4"/>
          <a:stretch/>
        </p:blipFill>
        <p:spPr>
          <a:xfrm>
            <a:off x="360000" y="6651424"/>
            <a:ext cx="3780000" cy="7891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/>
          <a:stretch/>
        </p:blipFill>
        <p:spPr>
          <a:xfrm>
            <a:off x="6275889" y="780326"/>
            <a:ext cx="3780000" cy="78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Рисунок 202"/>
          <p:cNvPicPr/>
          <p:nvPr/>
        </p:nvPicPr>
        <p:blipFill>
          <a:blip r:embed="rId2"/>
          <a:stretch/>
        </p:blipFill>
        <p:spPr>
          <a:xfrm>
            <a:off x="360000" y="1486800"/>
            <a:ext cx="4140000" cy="4860000"/>
          </a:xfrm>
          <a:prstGeom prst="rect">
            <a:avLst/>
          </a:prstGeom>
          <a:ln>
            <a:noFill/>
          </a:ln>
        </p:spPr>
      </p:pic>
      <p:sp>
        <p:nvSpPr>
          <p:cNvPr id="204" name="TextShape 1"/>
          <p:cNvSpPr txBox="1"/>
          <p:nvPr/>
        </p:nvSpPr>
        <p:spPr>
          <a:xfrm>
            <a:off x="360000" y="6480000"/>
            <a:ext cx="3960000" cy="11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Пан.</a:t>
            </a:r>
            <a:endParaRPr dirty="0"/>
          </a:p>
        </p:txBody>
      </p:sp>
      <p:pic>
        <p:nvPicPr>
          <p:cNvPr id="205" name="Рисунок 204"/>
          <p:cNvPicPr/>
          <p:nvPr/>
        </p:nvPicPr>
        <p:blipFill>
          <a:blip r:embed="rId3"/>
          <a:stretch/>
        </p:blipFill>
        <p:spPr>
          <a:xfrm>
            <a:off x="4680000" y="1800000"/>
            <a:ext cx="5220000" cy="3960000"/>
          </a:xfrm>
          <a:prstGeom prst="rect">
            <a:avLst/>
          </a:prstGeom>
          <a:ln>
            <a:noFill/>
          </a:ln>
        </p:spPr>
      </p:pic>
      <p:sp>
        <p:nvSpPr>
          <p:cNvPr id="206" name="TextShape 2"/>
          <p:cNvSpPr txBox="1"/>
          <p:nvPr/>
        </p:nvSpPr>
        <p:spPr>
          <a:xfrm>
            <a:off x="4680000" y="6120000"/>
            <a:ext cx="4860000" cy="1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Лес.</a:t>
            </a:r>
            <a:endParaRPr dirty="0"/>
          </a:p>
        </p:txBody>
      </p:sp>
      <p:sp>
        <p:nvSpPr>
          <p:cNvPr id="207" name="TextShape 3"/>
          <p:cNvSpPr txBox="1"/>
          <p:nvPr/>
        </p:nvSpPr>
        <p:spPr>
          <a:xfrm>
            <a:off x="1188000" y="136440"/>
            <a:ext cx="8352000" cy="135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800" dirty="0">
                <a:latin typeface="Times New Roman"/>
              </a:rPr>
              <a:t>Божества и Мифические существа.</a:t>
            </a:r>
            <a:endParaRPr dirty="0"/>
          </a:p>
        </p:txBody>
      </p:sp>
      <p:pic>
        <p:nvPicPr>
          <p:cNvPr id="208" name="Рисунок 207"/>
          <p:cNvPicPr/>
          <p:nvPr/>
        </p:nvPicPr>
        <p:blipFill>
          <a:blip r:embed="rId4"/>
          <a:stretch/>
        </p:blipFill>
        <p:spPr>
          <a:xfrm>
            <a:off x="4881600" y="6770880"/>
            <a:ext cx="4838400" cy="60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Рисунок 208"/>
          <p:cNvPicPr/>
          <p:nvPr/>
        </p:nvPicPr>
        <p:blipFill>
          <a:blip r:embed="rId2"/>
          <a:stretch/>
        </p:blipFill>
        <p:spPr>
          <a:xfrm>
            <a:off x="540000" y="1440000"/>
            <a:ext cx="3576960" cy="4860000"/>
          </a:xfrm>
          <a:prstGeom prst="rect">
            <a:avLst/>
          </a:prstGeom>
          <a:ln>
            <a:noFill/>
          </a:ln>
        </p:spPr>
      </p:pic>
      <p:sp>
        <p:nvSpPr>
          <p:cNvPr id="210" name="TextShape 1"/>
          <p:cNvSpPr txBox="1"/>
          <p:nvPr/>
        </p:nvSpPr>
        <p:spPr>
          <a:xfrm>
            <a:off x="-180000" y="6480000"/>
            <a:ext cx="4328280" cy="12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Горгона.</a:t>
            </a:r>
            <a:endParaRPr dirty="0"/>
          </a:p>
        </p:txBody>
      </p:sp>
      <p:pic>
        <p:nvPicPr>
          <p:cNvPr id="211" name="Рисунок 210"/>
          <p:cNvPicPr/>
          <p:nvPr/>
        </p:nvPicPr>
        <p:blipFill>
          <a:blip r:embed="rId3"/>
          <a:stretch/>
        </p:blipFill>
        <p:spPr>
          <a:xfrm>
            <a:off x="4860000" y="1620000"/>
            <a:ext cx="5040000" cy="4320000"/>
          </a:xfrm>
          <a:prstGeom prst="rect">
            <a:avLst/>
          </a:prstGeom>
          <a:ln>
            <a:noFill/>
          </a:ln>
        </p:spPr>
      </p:pic>
      <p:sp>
        <p:nvSpPr>
          <p:cNvPr id="212" name="TextShape 2"/>
          <p:cNvSpPr txBox="1"/>
          <p:nvPr/>
        </p:nvSpPr>
        <p:spPr>
          <a:xfrm>
            <a:off x="4680000" y="6300000"/>
            <a:ext cx="468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Остров.</a:t>
            </a:r>
            <a:endParaRPr dirty="0"/>
          </a:p>
        </p:txBody>
      </p:sp>
      <p:sp>
        <p:nvSpPr>
          <p:cNvPr id="213" name="TextShape 3"/>
          <p:cNvSpPr txBox="1"/>
          <p:nvPr/>
        </p:nvSpPr>
        <p:spPr>
          <a:xfrm>
            <a:off x="1188000" y="136440"/>
            <a:ext cx="8352000" cy="135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800">
                <a:latin typeface="Times New Roman"/>
              </a:rPr>
              <a:t>Божества и Мифические существа.</a:t>
            </a:r>
            <a:endParaRPr/>
          </a:p>
        </p:txBody>
      </p:sp>
      <p:pic>
        <p:nvPicPr>
          <p:cNvPr id="214" name="Рисунок 213"/>
          <p:cNvPicPr/>
          <p:nvPr/>
        </p:nvPicPr>
        <p:blipFill>
          <a:blip r:embed="rId4"/>
          <a:stretch/>
        </p:blipFill>
        <p:spPr>
          <a:xfrm>
            <a:off x="200160" y="7020000"/>
            <a:ext cx="4838400" cy="609120"/>
          </a:xfrm>
          <a:prstGeom prst="rect">
            <a:avLst/>
          </a:prstGeom>
          <a:ln>
            <a:noFill/>
          </a:ln>
        </p:spPr>
      </p:pic>
      <p:pic>
        <p:nvPicPr>
          <p:cNvPr id="215" name="Рисунок 214"/>
          <p:cNvPicPr/>
          <p:nvPr/>
        </p:nvPicPr>
        <p:blipFill>
          <a:blip r:embed="rId4"/>
          <a:stretch/>
        </p:blipFill>
        <p:spPr>
          <a:xfrm>
            <a:off x="5040000" y="7020000"/>
            <a:ext cx="4838400" cy="60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Shape 1"/>
          <p:cNvSpPr txBox="1"/>
          <p:nvPr/>
        </p:nvSpPr>
        <p:spPr>
          <a:xfrm>
            <a:off x="540000" y="-252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ru-RU" sz="4400" b="1" strike="noStrike">
                <a:solidFill>
                  <a:srgbClr val="000000"/>
                </a:solidFill>
                <a:latin typeface="Times New Roman"/>
                <a:ea typeface="Droid Sans Fallback"/>
              </a:rPr>
              <a:t>Мифы Древней Греции.</a:t>
            </a:r>
            <a:endParaRPr/>
          </a:p>
        </p:txBody>
      </p:sp>
      <p:pic>
        <p:nvPicPr>
          <p:cNvPr id="217" name="Рисунок 216"/>
          <p:cNvPicPr/>
          <p:nvPr/>
        </p:nvPicPr>
        <p:blipFill>
          <a:blip r:embed="rId2"/>
          <a:stretch/>
        </p:blipFill>
        <p:spPr>
          <a:xfrm>
            <a:off x="540000" y="1440000"/>
            <a:ext cx="4320000" cy="4320000"/>
          </a:xfrm>
          <a:prstGeom prst="rect">
            <a:avLst/>
          </a:prstGeom>
          <a:ln>
            <a:noFill/>
          </a:ln>
        </p:spPr>
      </p:pic>
      <p:sp>
        <p:nvSpPr>
          <p:cNvPr id="218" name="TextShape 2"/>
          <p:cNvSpPr txBox="1"/>
          <p:nvPr/>
        </p:nvSpPr>
        <p:spPr>
          <a:xfrm>
            <a:off x="180000" y="5906520"/>
            <a:ext cx="4328280" cy="93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 algn="ctr">
              <a:buSzPct val="45000"/>
              <a:buFont typeface="Wingdings" pitchFamily="2" charset="2"/>
              <a:buChar char="Ø"/>
            </a:pPr>
            <a:r>
              <a:rPr lang="ru-RU" sz="3200" dirty="0">
                <a:latin typeface="Times New Roman"/>
              </a:rPr>
              <a:t>Минотавр.</a:t>
            </a:r>
            <a:endParaRPr dirty="0"/>
          </a:p>
        </p:txBody>
      </p:sp>
      <p:sp>
        <p:nvSpPr>
          <p:cNvPr id="219" name="TextShape 3"/>
          <p:cNvSpPr txBox="1"/>
          <p:nvPr/>
        </p:nvSpPr>
        <p:spPr>
          <a:xfrm>
            <a:off x="5940000" y="6300000"/>
            <a:ext cx="378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TextShape 4"/>
          <p:cNvSpPr txBox="1"/>
          <p:nvPr/>
        </p:nvSpPr>
        <p:spPr>
          <a:xfrm>
            <a:off x="5220000" y="1800000"/>
            <a:ext cx="4680000" cy="48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buSzPct val="45000"/>
            </a:pPr>
            <a:r>
              <a:rPr lang="ru-RU" sz="4000" b="1" dirty="0">
                <a:latin typeface="Times New Roman"/>
              </a:rPr>
              <a:t>Задание:</a:t>
            </a:r>
            <a:endParaRPr dirty="0"/>
          </a:p>
          <a:p>
            <a:pPr>
              <a:lnSpc>
                <a:spcPct val="150000"/>
              </a:lnSpc>
            </a:pPr>
            <a:r>
              <a:rPr lang="ru-RU" sz="3800" i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Определить, какой миф вам сейчас показывают, назвать имена героев</a:t>
            </a:r>
            <a:r>
              <a:rPr lang="ru-RU" sz="4000" i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.</a:t>
            </a:r>
            <a:endParaRPr dirty="0"/>
          </a:p>
        </p:txBody>
      </p:sp>
      <p:pic>
        <p:nvPicPr>
          <p:cNvPr id="221" name="Рисунок 220"/>
          <p:cNvPicPr/>
          <p:nvPr/>
        </p:nvPicPr>
        <p:blipFill>
          <a:blip r:embed="rId3"/>
          <a:stretch/>
        </p:blipFill>
        <p:spPr>
          <a:xfrm>
            <a:off x="900000" y="6660000"/>
            <a:ext cx="8460000" cy="9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10136" y="0"/>
            <a:ext cx="8352000" cy="1687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800" b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«Вся жизнь театр, а люди в нем актеры...»</a:t>
            </a:r>
            <a:endParaRPr dirty="0"/>
          </a:p>
        </p:txBody>
      </p:sp>
      <p:sp>
        <p:nvSpPr>
          <p:cNvPr id="123" name="TextShape 2"/>
          <p:cNvSpPr txBox="1"/>
          <p:nvPr/>
        </p:nvSpPr>
        <p:spPr>
          <a:xfrm>
            <a:off x="504000" y="1979999"/>
            <a:ext cx="5760448" cy="44641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buSzPct val="45000"/>
            </a:pPr>
            <a:r>
              <a:rPr lang="ru-RU" sz="4400" dirty="0">
                <a:latin typeface="Times New Roman"/>
              </a:rPr>
              <a:t>ЗАДАНИЕ:</a:t>
            </a:r>
            <a:endParaRPr dirty="0"/>
          </a:p>
          <a:p>
            <a:pPr marL="571500" indent="-571500">
              <a:buSzPct val="45000"/>
              <a:buFont typeface="Arial" pitchFamily="34" charset="0"/>
              <a:buChar char="•"/>
            </a:pPr>
            <a:r>
              <a:rPr lang="ru-RU" sz="4400" dirty="0">
                <a:latin typeface="Times New Roman"/>
              </a:rPr>
              <a:t>Подготовить маску КОМЕДИИ  и ТРАГЕДИИ.</a:t>
            </a:r>
            <a:endParaRPr dirty="0"/>
          </a:p>
          <a:p>
            <a:pPr marL="571500" indent="-571500">
              <a:buSzPct val="45000"/>
              <a:buFont typeface="Arial" pitchFamily="34" charset="0"/>
              <a:buChar char="•"/>
            </a:pPr>
            <a:r>
              <a:rPr lang="ru-RU" sz="4400" dirty="0">
                <a:latin typeface="Times New Roman"/>
              </a:rPr>
              <a:t>Уделить внимание </a:t>
            </a:r>
            <a:r>
              <a:rPr lang="ru-RU" sz="4400" dirty="0" smtClean="0">
                <a:latin typeface="Times New Roman"/>
              </a:rPr>
              <a:t>деталям оформления</a:t>
            </a:r>
            <a:r>
              <a:rPr lang="ru-RU" sz="4400" dirty="0">
                <a:latin typeface="Times New Roman"/>
              </a:rPr>
              <a:t>.</a:t>
            </a:r>
            <a:endParaRPr dirty="0"/>
          </a:p>
        </p:txBody>
      </p:sp>
      <p:pic>
        <p:nvPicPr>
          <p:cNvPr id="124" name="Picture 4"/>
          <p:cNvPicPr/>
          <p:nvPr/>
        </p:nvPicPr>
        <p:blipFill>
          <a:blip r:embed="rId2"/>
          <a:stretch/>
        </p:blipFill>
        <p:spPr>
          <a:xfrm>
            <a:off x="6552480" y="1980000"/>
            <a:ext cx="2880000" cy="360000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124"/>
          <p:cNvPicPr/>
          <p:nvPr/>
        </p:nvPicPr>
        <p:blipFill>
          <a:blip r:embed="rId3"/>
          <a:stretch/>
        </p:blipFill>
        <p:spPr>
          <a:xfrm>
            <a:off x="360000" y="6300000"/>
            <a:ext cx="9360000" cy="96912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/>
          <a:stretch/>
        </p:blipFill>
        <p:spPr>
          <a:xfrm>
            <a:off x="7913856" y="843840"/>
            <a:ext cx="1733040" cy="609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/>
        </p:blipFill>
        <p:spPr>
          <a:xfrm>
            <a:off x="510136" y="843840"/>
            <a:ext cx="1733040" cy="60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Shape 1"/>
          <p:cNvSpPr txBox="1"/>
          <p:nvPr/>
        </p:nvSpPr>
        <p:spPr>
          <a:xfrm>
            <a:off x="747280" y="3041520"/>
            <a:ext cx="8316000" cy="34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/>
            <a:r>
              <a:rPr lang="ru-RU" sz="4400" i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Определить к какой поэме относится первая строчка и восстановить в </a:t>
            </a:r>
            <a:r>
              <a:rPr lang="ru-RU" sz="4400" i="1" strike="noStrike" dirty="0" smtClean="0">
                <a:solidFill>
                  <a:srgbClr val="000000"/>
                </a:solidFill>
                <a:latin typeface="Times New Roman"/>
                <a:ea typeface="Droid Sans Fallback"/>
              </a:rPr>
              <a:t>хронологическом </a:t>
            </a:r>
            <a:r>
              <a:rPr lang="ru-RU" sz="4400" i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порядке сюжеты обеих поэм. </a:t>
            </a:r>
            <a:endParaRPr dirty="0"/>
          </a:p>
        </p:txBody>
      </p:sp>
      <p:sp>
        <p:nvSpPr>
          <p:cNvPr id="227" name="TextShape 2"/>
          <p:cNvSpPr txBox="1"/>
          <p:nvPr/>
        </p:nvSpPr>
        <p:spPr>
          <a:xfrm>
            <a:off x="2160000" y="1980000"/>
            <a:ext cx="5048280" cy="75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buSzPct val="45000"/>
            </a:pPr>
            <a:r>
              <a:rPr lang="ru-RU" sz="4000" dirty="0">
                <a:latin typeface="Times New Roman"/>
              </a:rPr>
              <a:t>ЗАДАНИЕ:</a:t>
            </a:r>
            <a:endParaRPr dirty="0"/>
          </a:p>
        </p:txBody>
      </p:sp>
      <p:sp>
        <p:nvSpPr>
          <p:cNvPr id="228" name="TextShape 3"/>
          <p:cNvSpPr txBox="1"/>
          <p:nvPr/>
        </p:nvSpPr>
        <p:spPr>
          <a:xfrm>
            <a:off x="504000" y="30132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/>
              </a:rPr>
              <a:t>Поэмы Гомера
«Илиада»         и          «Одиссея»</a:t>
            </a:r>
            <a:endParaRPr b="1" dirty="0"/>
          </a:p>
        </p:txBody>
      </p:sp>
      <p:pic>
        <p:nvPicPr>
          <p:cNvPr id="229" name="Рисунок 228"/>
          <p:cNvPicPr/>
          <p:nvPr/>
        </p:nvPicPr>
        <p:blipFill>
          <a:blip r:embed="rId2"/>
          <a:stretch/>
        </p:blipFill>
        <p:spPr>
          <a:xfrm>
            <a:off x="360000" y="6230880"/>
            <a:ext cx="9360000" cy="96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5220000" y="0"/>
            <a:ext cx="3816000" cy="179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/>
              </a:rPr>
              <a:t>Одиссея</a:t>
            </a:r>
            <a:endParaRPr b="1" dirty="0"/>
          </a:p>
        </p:txBody>
      </p:sp>
      <p:sp>
        <p:nvSpPr>
          <p:cNvPr id="231" name="TextShape 2"/>
          <p:cNvSpPr txBox="1"/>
          <p:nvPr/>
        </p:nvSpPr>
        <p:spPr>
          <a:xfrm>
            <a:off x="180000" y="1588680"/>
            <a:ext cx="4320000" cy="507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ru-RU" sz="3200" dirty="0">
                <a:latin typeface="Times New Roman"/>
              </a:rPr>
              <a:t>«Гнев, богиня, воспой Ахиллеса, </a:t>
            </a:r>
            <a:r>
              <a:rPr lang="ru-RU" sz="3200" dirty="0" err="1">
                <a:latin typeface="Times New Roman"/>
              </a:rPr>
              <a:t>Пелеева</a:t>
            </a:r>
            <a:r>
              <a:rPr lang="ru-RU" sz="3200" dirty="0">
                <a:latin typeface="Times New Roman"/>
              </a:rPr>
              <a:t> сына»</a:t>
            </a:r>
            <a:endParaRPr dirty="0"/>
          </a:p>
        </p:txBody>
      </p:sp>
      <p:sp>
        <p:nvSpPr>
          <p:cNvPr id="232" name="TextShape 3"/>
          <p:cNvSpPr txBox="1"/>
          <p:nvPr/>
        </p:nvSpPr>
        <p:spPr>
          <a:xfrm>
            <a:off x="4896296" y="1588680"/>
            <a:ext cx="5040000" cy="507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§"/>
            </a:pPr>
            <a:r>
              <a:rPr lang="ru-RU" sz="3200" dirty="0">
                <a:latin typeface="Times New Roman"/>
              </a:rPr>
              <a:t>«Муза, скажи мне о том многоопытном муже, который   Долго скитался с тех пор, как разрушил священную Трою»</a:t>
            </a:r>
            <a:endParaRPr dirty="0"/>
          </a:p>
        </p:txBody>
      </p:sp>
      <p:sp>
        <p:nvSpPr>
          <p:cNvPr id="233" name="TextShape 4"/>
          <p:cNvSpPr txBox="1"/>
          <p:nvPr/>
        </p:nvSpPr>
        <p:spPr>
          <a:xfrm>
            <a:off x="144000" y="0"/>
            <a:ext cx="453600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/>
              </a:rPr>
              <a:t>Илиада</a:t>
            </a:r>
            <a:endParaRPr b="1" dirty="0"/>
          </a:p>
        </p:txBody>
      </p:sp>
      <p:pic>
        <p:nvPicPr>
          <p:cNvPr id="234" name="Рисунок 233"/>
          <p:cNvPicPr/>
          <p:nvPr/>
        </p:nvPicPr>
        <p:blipFill>
          <a:blip r:embed="rId2"/>
          <a:stretch/>
        </p:blipFill>
        <p:spPr>
          <a:xfrm>
            <a:off x="180000" y="3420000"/>
            <a:ext cx="4320000" cy="3960000"/>
          </a:xfrm>
          <a:prstGeom prst="rect">
            <a:avLst/>
          </a:prstGeom>
          <a:ln>
            <a:noFill/>
          </a:ln>
        </p:spPr>
      </p:pic>
      <p:pic>
        <p:nvPicPr>
          <p:cNvPr id="235" name="Рисунок 234"/>
          <p:cNvPicPr/>
          <p:nvPr/>
        </p:nvPicPr>
        <p:blipFill>
          <a:blip r:embed="rId3"/>
          <a:stretch/>
        </p:blipFill>
        <p:spPr>
          <a:xfrm>
            <a:off x="5400000" y="4575240"/>
            <a:ext cx="3809520" cy="190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540000" y="1475581"/>
            <a:ext cx="4860000" cy="57244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Десятый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год войны.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Агамемнон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отнял у Ахиллеса его юную пленницу.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Битва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Париса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Смерть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Патрокла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Гектора и Ахиллеса.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Приам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молит отдать тело сына.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Похороны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Гектора.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5760392" y="1475581"/>
            <a:ext cx="4500000" cy="6258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Одиссей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встречает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лотофагов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Побег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из пещеры циклопа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Полифема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Встреча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волшебницей Киркой.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Сирен.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Скиллой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Харибдой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SzPct val="45000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Плен Калипсо.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SzPct val="45000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Расправа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женихами Пенелопы.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TextShape 3"/>
          <p:cNvSpPr txBox="1"/>
          <p:nvPr/>
        </p:nvSpPr>
        <p:spPr>
          <a:xfrm>
            <a:off x="684000" y="-180000"/>
            <a:ext cx="453600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/>
              </a:rPr>
              <a:t>Илиада</a:t>
            </a:r>
            <a:endParaRPr b="1" dirty="0"/>
          </a:p>
        </p:txBody>
      </p:sp>
      <p:sp>
        <p:nvSpPr>
          <p:cNvPr id="239" name="TextShape 4"/>
          <p:cNvSpPr txBox="1"/>
          <p:nvPr/>
        </p:nvSpPr>
        <p:spPr>
          <a:xfrm>
            <a:off x="5004000" y="-180000"/>
            <a:ext cx="3816000" cy="179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/>
              </a:rPr>
              <a:t>Одиссея</a:t>
            </a:r>
            <a:endParaRPr b="1" dirty="0"/>
          </a:p>
        </p:txBody>
      </p:sp>
      <p:pic>
        <p:nvPicPr>
          <p:cNvPr id="240" name="Рисунок 239"/>
          <p:cNvPicPr/>
          <p:nvPr/>
        </p:nvPicPr>
        <p:blipFill>
          <a:blip r:embed="rId2"/>
          <a:stretch/>
        </p:blipFill>
        <p:spPr>
          <a:xfrm>
            <a:off x="66960" y="290880"/>
            <a:ext cx="1733040" cy="609120"/>
          </a:xfrm>
          <a:prstGeom prst="rect">
            <a:avLst/>
          </a:prstGeom>
          <a:ln>
            <a:noFill/>
          </a:ln>
        </p:spPr>
      </p:pic>
      <p:pic>
        <p:nvPicPr>
          <p:cNvPr id="241" name="Рисунок 240"/>
          <p:cNvPicPr/>
          <p:nvPr/>
        </p:nvPicPr>
        <p:blipFill>
          <a:blip r:embed="rId2"/>
          <a:stretch/>
        </p:blipFill>
        <p:spPr>
          <a:xfrm>
            <a:off x="8100000" y="6939395"/>
            <a:ext cx="1733040" cy="60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719832" y="-35038"/>
            <a:ext cx="8424704" cy="179099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ru-RU" sz="4400" b="1" strike="noStrike" dirty="0">
                <a:solidFill>
                  <a:srgbClr val="4C1900"/>
                </a:solidFill>
                <a:latin typeface="Arial"/>
                <a:ea typeface="Droid Sans Fallback"/>
              </a:rPr>
              <a:t>«Вся жизнь театр, а люди в нем актеры...»</a:t>
            </a:r>
            <a:endParaRPr dirty="0"/>
          </a:p>
        </p:txBody>
      </p:sp>
      <p:pic>
        <p:nvPicPr>
          <p:cNvPr id="243" name="Picture 2"/>
          <p:cNvPicPr/>
          <p:nvPr/>
        </p:nvPicPr>
        <p:blipFill>
          <a:blip r:embed="rId2"/>
          <a:stretch/>
        </p:blipFill>
        <p:spPr>
          <a:xfrm>
            <a:off x="3854593" y="1547162"/>
            <a:ext cx="6202080" cy="3600000"/>
          </a:xfrm>
          <a:prstGeom prst="rect">
            <a:avLst/>
          </a:prstGeom>
          <a:ln>
            <a:noFill/>
          </a:ln>
        </p:spPr>
      </p:pic>
      <p:pic>
        <p:nvPicPr>
          <p:cNvPr id="244" name="Picture 4"/>
          <p:cNvPicPr/>
          <p:nvPr/>
        </p:nvPicPr>
        <p:blipFill>
          <a:blip r:embed="rId3"/>
          <a:stretch/>
        </p:blipFill>
        <p:spPr>
          <a:xfrm>
            <a:off x="359792" y="1524184"/>
            <a:ext cx="2520000" cy="3169080"/>
          </a:xfrm>
          <a:prstGeom prst="rect">
            <a:avLst/>
          </a:prstGeom>
          <a:ln>
            <a:noFill/>
          </a:ln>
        </p:spPr>
      </p:pic>
      <p:pic>
        <p:nvPicPr>
          <p:cNvPr id="245" name="Picture 3"/>
          <p:cNvPicPr/>
          <p:nvPr/>
        </p:nvPicPr>
        <p:blipFill>
          <a:blip r:embed="rId4"/>
          <a:stretch/>
        </p:blipFill>
        <p:spPr>
          <a:xfrm>
            <a:off x="0" y="4860000"/>
            <a:ext cx="4356232" cy="2699675"/>
          </a:xfrm>
          <a:prstGeom prst="rect">
            <a:avLst/>
          </a:prstGeom>
          <a:ln>
            <a:noFill/>
          </a:ln>
        </p:spPr>
      </p:pic>
      <p:pic>
        <p:nvPicPr>
          <p:cNvPr id="246" name="Рисунок 245"/>
          <p:cNvPicPr/>
          <p:nvPr/>
        </p:nvPicPr>
        <p:blipFill>
          <a:blip r:embed="rId5"/>
          <a:stretch/>
        </p:blipFill>
        <p:spPr>
          <a:xfrm>
            <a:off x="5580000" y="6444133"/>
            <a:ext cx="3780000" cy="789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6"/>
          <a:stretch/>
        </p:blipFill>
        <p:spPr>
          <a:xfrm>
            <a:off x="333664" y="828238"/>
            <a:ext cx="1733040" cy="609120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/>
          <a:stretch/>
        </p:blipFill>
        <p:spPr>
          <a:xfrm>
            <a:off x="7776616" y="764759"/>
            <a:ext cx="1733040" cy="60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/>
          <p:cNvPicPr/>
          <p:nvPr/>
        </p:nvPicPr>
        <p:blipFill>
          <a:blip r:embed="rId3"/>
          <a:stretch/>
        </p:blipFill>
        <p:spPr>
          <a:xfrm>
            <a:off x="180000" y="2044557"/>
            <a:ext cx="4831920" cy="3932280"/>
          </a:xfrm>
          <a:prstGeom prst="rect">
            <a:avLst/>
          </a:prstGeom>
          <a:ln>
            <a:noFill/>
          </a:ln>
        </p:spPr>
      </p:pic>
      <p:pic>
        <p:nvPicPr>
          <p:cNvPr id="127" name="Рисунок 126"/>
          <p:cNvPicPr/>
          <p:nvPr/>
        </p:nvPicPr>
        <p:blipFill>
          <a:blip r:embed="rId4"/>
          <a:stretch/>
        </p:blipFill>
        <p:spPr>
          <a:xfrm>
            <a:off x="5040000" y="2005080"/>
            <a:ext cx="4868280" cy="3960000"/>
          </a:xfrm>
          <a:prstGeom prst="rect">
            <a:avLst/>
          </a:prstGeom>
          <a:ln>
            <a:noFill/>
          </a:ln>
        </p:spPr>
      </p:pic>
      <p:sp>
        <p:nvSpPr>
          <p:cNvPr id="128" name="TextShape 1"/>
          <p:cNvSpPr txBox="1"/>
          <p:nvPr/>
        </p:nvSpPr>
        <p:spPr>
          <a:xfrm>
            <a:off x="5544368" y="5940000"/>
            <a:ext cx="4535632" cy="16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Ø"/>
            </a:pPr>
            <a:r>
              <a:rPr lang="ru-RU" sz="2800" dirty="0">
                <a:latin typeface="Times New Roman"/>
              </a:rPr>
              <a:t>Якоб </a:t>
            </a:r>
            <a:r>
              <a:rPr lang="ru-RU" sz="2800" dirty="0" err="1">
                <a:latin typeface="Times New Roman"/>
              </a:rPr>
              <a:t>Йорданс</a:t>
            </a:r>
            <a:r>
              <a:rPr lang="ru-RU" sz="2800" dirty="0">
                <a:latin typeface="Times New Roman"/>
              </a:rPr>
              <a:t> «Одиссей в пещере </a:t>
            </a:r>
            <a:r>
              <a:rPr lang="ru-RU" sz="2800" dirty="0" err="1">
                <a:latin typeface="Times New Roman"/>
              </a:rPr>
              <a:t>Полифема</a:t>
            </a:r>
            <a:r>
              <a:rPr lang="ru-RU" sz="2800" dirty="0" smtClean="0">
                <a:latin typeface="Times New Roman"/>
              </a:rPr>
              <a:t>», </a:t>
            </a:r>
          </a:p>
          <a:p>
            <a:pPr marL="457200" indent="-457200">
              <a:buSzPct val="45000"/>
              <a:buFont typeface="Wingdings" pitchFamily="2" charset="2"/>
              <a:buChar char="Ø"/>
            </a:pPr>
            <a:r>
              <a:rPr lang="ru-RU" sz="2800" dirty="0" smtClean="0">
                <a:latin typeface="Times New Roman"/>
              </a:rPr>
              <a:t>XVII </a:t>
            </a:r>
            <a:r>
              <a:rPr lang="ru-RU" sz="2800" dirty="0">
                <a:latin typeface="Times New Roman"/>
              </a:rPr>
              <a:t>век</a:t>
            </a:r>
            <a:endParaRPr sz="2800" dirty="0"/>
          </a:p>
        </p:txBody>
      </p:sp>
      <p:sp>
        <p:nvSpPr>
          <p:cNvPr id="129" name="TextShape 2"/>
          <p:cNvSpPr txBox="1"/>
          <p:nvPr/>
        </p:nvSpPr>
        <p:spPr>
          <a:xfrm>
            <a:off x="575816" y="5965080"/>
            <a:ext cx="4968552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SzPct val="45000"/>
              <a:buFont typeface="Wingdings" pitchFamily="2" charset="2"/>
              <a:buChar char="Ø"/>
            </a:pPr>
            <a:r>
              <a:rPr lang="ru-RU" sz="2800" dirty="0">
                <a:latin typeface="Times New Roman"/>
              </a:rPr>
              <a:t>Александр Иванов «Приам, испрашивающий у Ахиллеса тело Гектора», 1824</a:t>
            </a:r>
            <a:endParaRPr sz="2800" dirty="0"/>
          </a:p>
        </p:txBody>
      </p:sp>
      <p:sp>
        <p:nvSpPr>
          <p:cNvPr id="130" name="TextShape 3"/>
          <p:cNvSpPr txBox="1"/>
          <p:nvPr/>
        </p:nvSpPr>
        <p:spPr>
          <a:xfrm>
            <a:off x="767160" y="180000"/>
            <a:ext cx="8352000" cy="173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dirty="0" smtClean="0">
                <a:latin typeface="Times New Roman"/>
              </a:rPr>
              <a:t>Гомер </a:t>
            </a:r>
            <a:r>
              <a:rPr lang="ru-RU" sz="4400" dirty="0">
                <a:latin typeface="Times New Roman"/>
              </a:rPr>
              <a:t>- </a:t>
            </a:r>
            <a:r>
              <a:rPr lang="ru-RU" sz="4400" dirty="0" smtClean="0">
                <a:latin typeface="Times New Roman"/>
              </a:rPr>
              <a:t>создатель </a:t>
            </a:r>
          </a:p>
          <a:p>
            <a:pPr algn="ctr"/>
            <a:r>
              <a:rPr lang="ru-RU" sz="4400" dirty="0" smtClean="0">
                <a:latin typeface="Times New Roman"/>
              </a:rPr>
              <a:t>эпических </a:t>
            </a:r>
            <a:r>
              <a:rPr lang="ru-RU" sz="4400" dirty="0">
                <a:latin typeface="Times New Roman"/>
              </a:rPr>
              <a:t>поэм
«Илиада»                   «Одиссея»</a:t>
            </a:r>
            <a:endParaRPr dirty="0"/>
          </a:p>
        </p:txBody>
      </p:sp>
      <p:pic>
        <p:nvPicPr>
          <p:cNvPr id="131" name="Рисунок 130"/>
          <p:cNvPicPr/>
          <p:nvPr/>
        </p:nvPicPr>
        <p:blipFill>
          <a:blip r:embed="rId5"/>
          <a:stretch/>
        </p:blipFill>
        <p:spPr>
          <a:xfrm>
            <a:off x="359792" y="484560"/>
            <a:ext cx="1733040" cy="60912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131"/>
          <p:cNvPicPr/>
          <p:nvPr/>
        </p:nvPicPr>
        <p:blipFill>
          <a:blip r:embed="rId5"/>
          <a:stretch/>
        </p:blipFill>
        <p:spPr>
          <a:xfrm>
            <a:off x="8010240" y="484560"/>
            <a:ext cx="1733040" cy="60912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32"/>
          <p:cNvPicPr/>
          <p:nvPr/>
        </p:nvPicPr>
        <p:blipFill>
          <a:blip r:embed="rId5"/>
          <a:stretch/>
        </p:blipFill>
        <p:spPr>
          <a:xfrm>
            <a:off x="7920000" y="6840000"/>
            <a:ext cx="1733040" cy="60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791840" y="-18252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/>
              </a:rPr>
              <a:t>Боги Греков.</a:t>
            </a:r>
            <a:endParaRPr dirty="0"/>
          </a:p>
        </p:txBody>
      </p:sp>
      <p:pic>
        <p:nvPicPr>
          <p:cNvPr id="135" name="Рисунок 134"/>
          <p:cNvPicPr/>
          <p:nvPr/>
        </p:nvPicPr>
        <p:blipFill>
          <a:blip r:embed="rId2"/>
          <a:stretch/>
        </p:blipFill>
        <p:spPr>
          <a:xfrm>
            <a:off x="3096096" y="867173"/>
            <a:ext cx="4140000" cy="666000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135"/>
          <p:cNvPicPr/>
          <p:nvPr/>
        </p:nvPicPr>
        <p:blipFill>
          <a:blip r:embed="rId3"/>
          <a:stretch/>
        </p:blipFill>
        <p:spPr>
          <a:xfrm>
            <a:off x="300464" y="314460"/>
            <a:ext cx="2152440" cy="1171080"/>
          </a:xfrm>
          <a:prstGeom prst="rect">
            <a:avLst/>
          </a:prstGeom>
          <a:ln>
            <a:noFill/>
          </a:ln>
        </p:spPr>
      </p:pic>
      <p:pic>
        <p:nvPicPr>
          <p:cNvPr id="137" name="Рисунок 136"/>
          <p:cNvPicPr/>
          <p:nvPr/>
        </p:nvPicPr>
        <p:blipFill>
          <a:blip r:embed="rId3"/>
          <a:stretch/>
        </p:blipFill>
        <p:spPr>
          <a:xfrm>
            <a:off x="7567560" y="6120000"/>
            <a:ext cx="2152440" cy="117108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/>
          <a:stretch/>
        </p:blipFill>
        <p:spPr>
          <a:xfrm>
            <a:off x="7603124" y="256477"/>
            <a:ext cx="2152440" cy="117108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3"/>
          <a:stretch/>
        </p:blipFill>
        <p:spPr>
          <a:xfrm>
            <a:off x="143768" y="6120000"/>
            <a:ext cx="2152440" cy="117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540000" y="1187548"/>
            <a:ext cx="8352000" cy="9724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 dirty="0">
                <a:latin typeface="Times New Roman"/>
              </a:rPr>
              <a:t>Боги греков.</a:t>
            </a:r>
            <a:endParaRPr dirty="0"/>
          </a:p>
        </p:txBody>
      </p:sp>
      <p:sp>
        <p:nvSpPr>
          <p:cNvPr id="139" name="TextShape 2"/>
          <p:cNvSpPr txBox="1"/>
          <p:nvPr/>
        </p:nvSpPr>
        <p:spPr>
          <a:xfrm>
            <a:off x="504000" y="3240000"/>
            <a:ext cx="8856000" cy="291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/>
            <a:r>
              <a:rPr lang="ru-RU" sz="4800" i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Подписать под каждой картинкой имя </a:t>
            </a:r>
            <a:r>
              <a:rPr lang="ru-RU" sz="4800" i="1" strike="noStrike" dirty="0" smtClean="0">
                <a:solidFill>
                  <a:srgbClr val="000000"/>
                </a:solidFill>
                <a:latin typeface="Times New Roman"/>
                <a:ea typeface="Droid Sans Fallback"/>
              </a:rPr>
              <a:t>бога/богини </a:t>
            </a:r>
            <a:r>
              <a:rPr lang="ru-RU" sz="4800" i="1" strike="noStrike" dirty="0">
                <a:solidFill>
                  <a:srgbClr val="000000"/>
                </a:solidFill>
                <a:latin typeface="Times New Roman"/>
                <a:ea typeface="Droid Sans Fallback"/>
              </a:rPr>
              <a:t>или божества.</a:t>
            </a:r>
            <a:endParaRPr dirty="0"/>
          </a:p>
        </p:txBody>
      </p:sp>
      <p:sp>
        <p:nvSpPr>
          <p:cNvPr id="140" name="TextShape 3"/>
          <p:cNvSpPr txBox="1"/>
          <p:nvPr/>
        </p:nvSpPr>
        <p:spPr>
          <a:xfrm>
            <a:off x="2551860" y="2128680"/>
            <a:ext cx="4328280" cy="129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buSzPct val="45000"/>
            </a:pPr>
            <a:r>
              <a:rPr lang="ru-RU" sz="4800" dirty="0">
                <a:latin typeface="Times New Roman"/>
              </a:rPr>
              <a:t>Задание:</a:t>
            </a:r>
            <a:endParaRPr dirty="0"/>
          </a:p>
        </p:txBody>
      </p:sp>
      <p:pic>
        <p:nvPicPr>
          <p:cNvPr id="141" name="Рисунок 140"/>
          <p:cNvPicPr/>
          <p:nvPr/>
        </p:nvPicPr>
        <p:blipFill>
          <a:blip r:embed="rId2"/>
          <a:stretch/>
        </p:blipFill>
        <p:spPr>
          <a:xfrm>
            <a:off x="368408" y="218428"/>
            <a:ext cx="9360000" cy="969120"/>
          </a:xfrm>
          <a:prstGeom prst="rect">
            <a:avLst/>
          </a:prstGeom>
          <a:ln>
            <a:noFill/>
          </a:ln>
        </p:spPr>
      </p:pic>
      <p:pic>
        <p:nvPicPr>
          <p:cNvPr id="142" name="Рисунок 141"/>
          <p:cNvPicPr/>
          <p:nvPr/>
        </p:nvPicPr>
        <p:blipFill>
          <a:blip r:embed="rId2"/>
          <a:stretch/>
        </p:blipFill>
        <p:spPr>
          <a:xfrm>
            <a:off x="360000" y="6300000"/>
            <a:ext cx="9360000" cy="96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719832" y="-180000"/>
            <a:ext cx="8172168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800" b="1" dirty="0">
                <a:latin typeface="Times New Roman"/>
              </a:rPr>
              <a:t>Боги греков.</a:t>
            </a:r>
            <a:endParaRPr dirty="0"/>
          </a:p>
        </p:txBody>
      </p:sp>
      <p:pic>
        <p:nvPicPr>
          <p:cNvPr id="144" name="Рисунок 143"/>
          <p:cNvPicPr/>
          <p:nvPr/>
        </p:nvPicPr>
        <p:blipFill>
          <a:blip r:embed="rId2"/>
          <a:stretch/>
        </p:blipFill>
        <p:spPr>
          <a:xfrm>
            <a:off x="540000" y="1260000"/>
            <a:ext cx="4500000" cy="576000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144"/>
          <p:cNvPicPr/>
          <p:nvPr/>
        </p:nvPicPr>
        <p:blipFill>
          <a:blip r:embed="rId3"/>
          <a:stretch/>
        </p:blipFill>
        <p:spPr>
          <a:xfrm>
            <a:off x="5580000" y="1230480"/>
            <a:ext cx="3735360" cy="578952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145"/>
          <p:cNvPicPr/>
          <p:nvPr/>
        </p:nvPicPr>
        <p:blipFill>
          <a:blip r:embed="rId4"/>
          <a:stretch/>
        </p:blipFill>
        <p:spPr>
          <a:xfrm>
            <a:off x="360000" y="6660000"/>
            <a:ext cx="9180000" cy="78912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147"/>
          <p:cNvPicPr/>
          <p:nvPr/>
        </p:nvPicPr>
        <p:blipFill>
          <a:blip r:embed="rId5"/>
          <a:stretch/>
        </p:blipFill>
        <p:spPr>
          <a:xfrm>
            <a:off x="540000" y="302077"/>
            <a:ext cx="1913040" cy="753136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/>
          <a:stretch/>
        </p:blipFill>
        <p:spPr>
          <a:xfrm>
            <a:off x="7600696" y="294922"/>
            <a:ext cx="1913040" cy="7531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40000" y="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>
                <a:latin typeface="Times New Roman"/>
              </a:rPr>
              <a:t>Боги греков.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504000" y="1768680"/>
            <a:ext cx="432828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51" name="Рисунок 150"/>
          <p:cNvPicPr/>
          <p:nvPr/>
        </p:nvPicPr>
        <p:blipFill>
          <a:blip r:embed="rId2"/>
          <a:stretch/>
        </p:blipFill>
        <p:spPr>
          <a:xfrm>
            <a:off x="5040000" y="991080"/>
            <a:ext cx="4140000" cy="5940000"/>
          </a:xfrm>
          <a:prstGeom prst="rect">
            <a:avLst/>
          </a:prstGeom>
          <a:ln>
            <a:noFill/>
          </a:ln>
        </p:spPr>
      </p:pic>
      <p:pic>
        <p:nvPicPr>
          <p:cNvPr id="152" name="Рисунок 151"/>
          <p:cNvPicPr/>
          <p:nvPr/>
        </p:nvPicPr>
        <p:blipFill>
          <a:blip r:embed="rId3"/>
          <a:stretch/>
        </p:blipFill>
        <p:spPr>
          <a:xfrm>
            <a:off x="540000" y="991080"/>
            <a:ext cx="3780000" cy="594000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152"/>
          <p:cNvPicPr/>
          <p:nvPr/>
        </p:nvPicPr>
        <p:blipFill>
          <a:blip r:embed="rId4"/>
          <a:stretch/>
        </p:blipFill>
        <p:spPr>
          <a:xfrm>
            <a:off x="180000" y="6660000"/>
            <a:ext cx="9360000" cy="90000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5"/>
          <a:stretch/>
        </p:blipFill>
        <p:spPr>
          <a:xfrm>
            <a:off x="540000" y="290880"/>
            <a:ext cx="1733040" cy="609120"/>
          </a:xfrm>
          <a:prstGeom prst="rect">
            <a:avLst/>
          </a:prstGeom>
          <a:ln>
            <a:noFill/>
          </a:ln>
        </p:spPr>
      </p:pic>
      <p:pic>
        <p:nvPicPr>
          <p:cNvPr id="155" name="Рисунок 154"/>
          <p:cNvPicPr/>
          <p:nvPr/>
        </p:nvPicPr>
        <p:blipFill>
          <a:blip r:embed="rId5"/>
          <a:stretch/>
        </p:blipFill>
        <p:spPr>
          <a:xfrm>
            <a:off x="6840000" y="290880"/>
            <a:ext cx="1733040" cy="60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648000" y="-18252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>
                <a:latin typeface="Times New Roman"/>
              </a:rPr>
              <a:t>Боги греков.</a:t>
            </a:r>
            <a:endParaRPr/>
          </a:p>
        </p:txBody>
      </p:sp>
      <p:pic>
        <p:nvPicPr>
          <p:cNvPr id="157" name="Рисунок 156"/>
          <p:cNvPicPr/>
          <p:nvPr/>
        </p:nvPicPr>
        <p:blipFill>
          <a:blip r:embed="rId2"/>
          <a:stretch/>
        </p:blipFill>
        <p:spPr>
          <a:xfrm>
            <a:off x="540000" y="784800"/>
            <a:ext cx="3866760" cy="609552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57"/>
          <p:cNvPicPr/>
          <p:nvPr/>
        </p:nvPicPr>
        <p:blipFill>
          <a:blip r:embed="rId3"/>
          <a:stretch/>
        </p:blipFill>
        <p:spPr>
          <a:xfrm>
            <a:off x="5503320" y="753853"/>
            <a:ext cx="3856680" cy="598032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58"/>
          <p:cNvPicPr/>
          <p:nvPr/>
        </p:nvPicPr>
        <p:blipFill>
          <a:blip r:embed="rId4"/>
          <a:stretch/>
        </p:blipFill>
        <p:spPr>
          <a:xfrm>
            <a:off x="180000" y="6590880"/>
            <a:ext cx="9360000" cy="969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540000" y="-2520"/>
            <a:ext cx="835200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1">
                <a:latin typeface="Times New Roman"/>
              </a:rPr>
              <a:t>Боги греков.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504000" y="1768680"/>
            <a:ext cx="432828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162" name="Рисунок 161"/>
          <p:cNvPicPr/>
          <p:nvPr/>
        </p:nvPicPr>
        <p:blipFill>
          <a:blip r:embed="rId2"/>
          <a:stretch/>
        </p:blipFill>
        <p:spPr>
          <a:xfrm>
            <a:off x="360000" y="1071000"/>
            <a:ext cx="4743360" cy="5661165"/>
          </a:xfrm>
          <a:prstGeom prst="rect">
            <a:avLst/>
          </a:prstGeom>
          <a:ln>
            <a:noFill/>
          </a:ln>
        </p:spPr>
      </p:pic>
      <p:pic>
        <p:nvPicPr>
          <p:cNvPr id="163" name="Рисунок 162"/>
          <p:cNvPicPr/>
          <p:nvPr/>
        </p:nvPicPr>
        <p:blipFill>
          <a:blip r:embed="rId3"/>
          <a:stretch/>
        </p:blipFill>
        <p:spPr>
          <a:xfrm>
            <a:off x="5580000" y="1071000"/>
            <a:ext cx="3960000" cy="5940000"/>
          </a:xfrm>
          <a:prstGeom prst="rect">
            <a:avLst/>
          </a:prstGeom>
          <a:ln>
            <a:noFill/>
          </a:ln>
        </p:spPr>
      </p:pic>
      <p:pic>
        <p:nvPicPr>
          <p:cNvPr id="164" name="Рисунок 163"/>
          <p:cNvPicPr/>
          <p:nvPr/>
        </p:nvPicPr>
        <p:blipFill>
          <a:blip r:embed="rId4"/>
          <a:stretch/>
        </p:blipFill>
        <p:spPr>
          <a:xfrm>
            <a:off x="360000" y="6590880"/>
            <a:ext cx="9360000" cy="9691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/>
          <a:stretch/>
        </p:blipFill>
        <p:spPr>
          <a:xfrm>
            <a:off x="548488" y="298864"/>
            <a:ext cx="1913040" cy="659752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5"/>
          <a:stretch/>
        </p:blipFill>
        <p:spPr>
          <a:xfrm>
            <a:off x="6996968" y="298864"/>
            <a:ext cx="1913040" cy="6597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353</Words>
  <Application>Microsoft Office PowerPoint</Application>
  <PresentationFormat>Произвольный</PresentationFormat>
  <Paragraphs>69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admin1256</cp:lastModifiedBy>
  <cp:revision>7</cp:revision>
  <dcterms:modified xsi:type="dcterms:W3CDTF">2015-06-14T16:18:12Z</dcterms:modified>
</cp:coreProperties>
</file>