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1" r:id="rId3"/>
    <p:sldId id="262" r:id="rId4"/>
    <p:sldId id="263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47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EAC95-6B9B-4630-9D4F-F675B62FDF30}" type="datetimeFigureOut">
              <a:rPr lang="ru-RU" smtClean="0"/>
              <a:pPr/>
              <a:t>11.06.2015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4D251-5736-439F-B9EB-070B2A5AE3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EAC95-6B9B-4630-9D4F-F675B62FDF30}" type="datetimeFigureOut">
              <a:rPr lang="ru-RU" smtClean="0"/>
              <a:pPr/>
              <a:t>11.06.2015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4D251-5736-439F-B9EB-070B2A5AE3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EAC95-6B9B-4630-9D4F-F675B62FDF30}" type="datetimeFigureOut">
              <a:rPr lang="ru-RU" smtClean="0"/>
              <a:pPr/>
              <a:t>11.06.2015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4D251-5736-439F-B9EB-070B2A5AE3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EAC95-6B9B-4630-9D4F-F675B62FDF30}" type="datetimeFigureOut">
              <a:rPr lang="ru-RU" smtClean="0"/>
              <a:pPr/>
              <a:t>11.06.2015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4D251-5736-439F-B9EB-070B2A5AE3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EAC95-6B9B-4630-9D4F-F675B62FDF30}" type="datetimeFigureOut">
              <a:rPr lang="ru-RU" smtClean="0"/>
              <a:pPr/>
              <a:t>11.06.2015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4D251-5736-439F-B9EB-070B2A5AE3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EAC95-6B9B-4630-9D4F-F675B62FDF30}" type="datetimeFigureOut">
              <a:rPr lang="ru-RU" smtClean="0"/>
              <a:pPr/>
              <a:t>11.06.2015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4D251-5736-439F-B9EB-070B2A5AE3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EAC95-6B9B-4630-9D4F-F675B62FDF30}" type="datetimeFigureOut">
              <a:rPr lang="ru-RU" smtClean="0"/>
              <a:pPr/>
              <a:t>11.06.2015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4D251-5736-439F-B9EB-070B2A5AE3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EAC95-6B9B-4630-9D4F-F675B62FDF30}" type="datetimeFigureOut">
              <a:rPr lang="ru-RU" smtClean="0"/>
              <a:pPr/>
              <a:t>11.06.2015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4D251-5736-439F-B9EB-070B2A5AE3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EAC95-6B9B-4630-9D4F-F675B62FDF30}" type="datetimeFigureOut">
              <a:rPr lang="ru-RU" smtClean="0"/>
              <a:pPr/>
              <a:t>11.06.2015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4D251-5736-439F-B9EB-070B2A5AE3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EAC95-6B9B-4630-9D4F-F675B62FDF30}" type="datetimeFigureOut">
              <a:rPr lang="ru-RU" smtClean="0"/>
              <a:pPr/>
              <a:t>11.06.2015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4D251-5736-439F-B9EB-070B2A5AE3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EAC95-6B9B-4630-9D4F-F675B62FDF30}" type="datetimeFigureOut">
              <a:rPr lang="ru-RU" smtClean="0"/>
              <a:pPr/>
              <a:t>11.06.2015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4D251-5736-439F-B9EB-070B2A5AE3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9EAC95-6B9B-4630-9D4F-F675B62FDF30}" type="datetimeFigureOut">
              <a:rPr lang="ru-RU" smtClean="0"/>
              <a:pPr/>
              <a:t>11.06.2015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D4D251-5736-439F-B9EB-070B2A5AE3F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extBox 1"/>
          <p:cNvSpPr txBox="1">
            <a:spLocks noChangeArrowheads="1"/>
          </p:cNvSpPr>
          <p:nvPr/>
        </p:nvSpPr>
        <p:spPr bwMode="auto">
          <a:xfrm>
            <a:off x="1187450" y="188913"/>
            <a:ext cx="6840538" cy="1877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400" b="1" dirty="0">
                <a:latin typeface="Franklin Gothic Book" pitchFamily="34" charset="0"/>
              </a:rPr>
              <a:t>Потсдамская конференция</a:t>
            </a:r>
          </a:p>
          <a:p>
            <a:pPr algn="ctr"/>
            <a:r>
              <a:rPr lang="ru-RU" sz="2800" b="1" dirty="0">
                <a:latin typeface="Franklin Gothic Book" pitchFamily="34" charset="0"/>
              </a:rPr>
              <a:t>(17 июня  - 2 августа 1945г.)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95536" y="3645024"/>
            <a:ext cx="2879725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  <a:latin typeface="+mn-lt"/>
              </a:rPr>
              <a:t>Участники: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atin typeface="+mn-lt"/>
              </a:rPr>
              <a:t>СССР (Сталин И.В.)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atin typeface="+mn-lt"/>
              </a:rPr>
              <a:t>США (Г.Трумэн)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atin typeface="+mn-lt"/>
              </a:rPr>
              <a:t>Англия (У. </a:t>
            </a:r>
            <a:r>
              <a:rPr lang="ru-RU" sz="2400" b="1" dirty="0" smtClean="0">
                <a:latin typeface="+mn-lt"/>
              </a:rPr>
              <a:t>Черчилль </a:t>
            </a:r>
            <a:r>
              <a:rPr lang="ru-RU" sz="2400" b="1" dirty="0">
                <a:latin typeface="+mn-lt"/>
              </a:rPr>
              <a:t>–К. </a:t>
            </a:r>
            <a:r>
              <a:rPr lang="ru-RU" sz="2400" b="1" dirty="0" err="1">
                <a:latin typeface="+mn-lt"/>
              </a:rPr>
              <a:t>Эттли</a:t>
            </a:r>
            <a:r>
              <a:rPr lang="ru-RU" sz="2400" b="1" dirty="0">
                <a:latin typeface="+mn-lt"/>
              </a:rPr>
              <a:t>)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>
              <a:latin typeface="+mn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9750" y="5516563"/>
            <a:ext cx="7920038" cy="12017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  <a:latin typeface="+mn-lt"/>
              </a:rPr>
              <a:t>Основные вопросы: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b="1" dirty="0">
                <a:latin typeface="+mn-lt"/>
              </a:rPr>
              <a:t>Послевоенное устройство Германии и ее </a:t>
            </a:r>
            <a:r>
              <a:rPr lang="ru-RU" sz="2400" b="1" dirty="0" smtClean="0">
                <a:latin typeface="+mn-lt"/>
              </a:rPr>
              <a:t>репарации</a:t>
            </a:r>
            <a:endParaRPr lang="ru-RU" sz="2400" b="1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b="1" dirty="0">
                <a:latin typeface="+mn-lt"/>
              </a:rPr>
              <a:t>Польский вопрос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51520" y="2060848"/>
            <a:ext cx="8569325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+mn-lt"/>
              </a:rPr>
              <a:t>    Потсдамская </a:t>
            </a: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  <a:latin typeface="+mn-lt"/>
              </a:rPr>
              <a:t>конференция резко отличалась от двух предыдущих. Очень обострились противоречия, т.к. обсуждались </a:t>
            </a: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+mn-lt"/>
              </a:rPr>
              <a:t>не </a:t>
            </a: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  <a:latin typeface="+mn-lt"/>
              </a:rPr>
              <a:t>военные действия, а политические проблемы.</a:t>
            </a:r>
          </a:p>
        </p:txBody>
      </p:sp>
      <p:pic>
        <p:nvPicPr>
          <p:cNvPr id="26629" name="Picture 2" descr="C:\Users\Лидия\Desktop\антигитлеровская коалиция\потсдам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11960" y="3212976"/>
            <a:ext cx="4465638" cy="274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Box 3"/>
          <p:cNvSpPr txBox="1">
            <a:spLocks noChangeArrowheads="1"/>
          </p:cNvSpPr>
          <p:nvPr/>
        </p:nvSpPr>
        <p:spPr bwMode="auto">
          <a:xfrm>
            <a:off x="287338" y="476672"/>
            <a:ext cx="8856662" cy="2831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000" b="1" dirty="0">
                <a:latin typeface="Franklin Gothic Book" pitchFamily="34" charset="0"/>
              </a:rPr>
              <a:t>Решения:</a:t>
            </a:r>
          </a:p>
          <a:p>
            <a:pPr>
              <a:buFont typeface="Arial" charset="0"/>
              <a:buChar char="•"/>
            </a:pPr>
            <a:r>
              <a:rPr lang="ru-RU" sz="2000" b="1" dirty="0">
                <a:latin typeface="Franklin Gothic Book" pitchFamily="34" charset="0"/>
              </a:rPr>
              <a:t>Окончательно </a:t>
            </a:r>
            <a:r>
              <a:rPr lang="ru-RU" b="1" dirty="0">
                <a:latin typeface="Franklin Gothic Book" pitchFamily="34" charset="0"/>
              </a:rPr>
              <a:t>о</a:t>
            </a:r>
            <a:r>
              <a:rPr lang="ru-RU" sz="2000" b="1" dirty="0">
                <a:latin typeface="Franklin Gothic Book" pitchFamily="34" charset="0"/>
              </a:rPr>
              <a:t>пределены западные границы Польши. Кенигсберг и Восточная Пруссия передавались СССР;</a:t>
            </a:r>
          </a:p>
          <a:p>
            <a:pPr>
              <a:buFont typeface="Arial" charset="0"/>
              <a:buChar char="•"/>
            </a:pPr>
            <a:r>
              <a:rPr lang="ru-RU" sz="2000" b="1" dirty="0">
                <a:latin typeface="Franklin Gothic Book" pitchFamily="34" charset="0"/>
              </a:rPr>
              <a:t>Принято решение принять бывших союзников германии в ООН;</a:t>
            </a:r>
          </a:p>
          <a:p>
            <a:pPr>
              <a:buFont typeface="Arial" charset="0"/>
              <a:buChar char="•"/>
            </a:pPr>
            <a:r>
              <a:rPr lang="ru-RU" sz="2000" b="1" dirty="0">
                <a:latin typeface="Franklin Gothic Book" pitchFamily="34" charset="0"/>
              </a:rPr>
              <a:t>Было принято решение не создавать центрального  германского правительства, а передать  власть Контрольному совету;  </a:t>
            </a:r>
          </a:p>
          <a:p>
            <a:pPr>
              <a:buFont typeface="Arial" charset="0"/>
              <a:buChar char="•"/>
            </a:pPr>
            <a:r>
              <a:rPr lang="ru-RU" sz="2000" b="1" dirty="0">
                <a:latin typeface="Franklin Gothic Book" pitchFamily="34" charset="0"/>
              </a:rPr>
              <a:t>Сталин подтвердил свое обещание начать войну против Японии не позднее трех месяцев после капитуляции </a:t>
            </a:r>
            <a:r>
              <a:rPr lang="ru-RU" sz="2000" b="1" dirty="0" smtClean="0">
                <a:latin typeface="Franklin Gothic Book" pitchFamily="34" charset="0"/>
              </a:rPr>
              <a:t>Германии.</a:t>
            </a:r>
            <a:endParaRPr lang="ru-RU" sz="2000" b="1" dirty="0">
              <a:latin typeface="Franklin Gothic Book" pitchFamily="34" charset="0"/>
            </a:endParaRPr>
          </a:p>
          <a:p>
            <a:pPr>
              <a:buFont typeface="Arial" charset="0"/>
              <a:buChar char="•"/>
            </a:pPr>
            <a:endParaRPr lang="ru-RU" dirty="0">
              <a:latin typeface="Franklin Gothic Book" pitchFamily="34" charset="0"/>
            </a:endParaRPr>
          </a:p>
        </p:txBody>
      </p:sp>
      <p:pic>
        <p:nvPicPr>
          <p:cNvPr id="27651" name="Picture 2" descr="C:\Users\Лидия\Desktop\антигитлеровская коалиция\потсдам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04248" y="3645024"/>
            <a:ext cx="1944216" cy="2088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2" name="Picture 3" descr="C:\Users\Лидия\Desktop\антигитлеровская коалиция\793px-Potsdam_conference_1945-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3861048"/>
            <a:ext cx="2913063" cy="2198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3" name="Picture 4" descr="C:\Users\Лидия\Desktop\антигитлеровская коалиция\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347864" y="3573016"/>
            <a:ext cx="3162300" cy="2268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54" name="TextBox 7"/>
          <p:cNvSpPr txBox="1">
            <a:spLocks noChangeArrowheads="1"/>
          </p:cNvSpPr>
          <p:nvPr/>
        </p:nvSpPr>
        <p:spPr bwMode="auto">
          <a:xfrm>
            <a:off x="250825" y="6165850"/>
            <a:ext cx="324167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 b="1" dirty="0">
                <a:latin typeface="Franklin Gothic Book" pitchFamily="34" charset="0"/>
              </a:rPr>
              <a:t>У. </a:t>
            </a:r>
            <a:r>
              <a:rPr lang="ru-RU" sz="1600" b="1" dirty="0" smtClean="0">
                <a:latin typeface="Franklin Gothic Book" pitchFamily="34" charset="0"/>
              </a:rPr>
              <a:t>Черчилль</a:t>
            </a:r>
            <a:r>
              <a:rPr lang="ru-RU" sz="1600" b="1" dirty="0">
                <a:latin typeface="Franklin Gothic Book" pitchFamily="34" charset="0"/>
              </a:rPr>
              <a:t>, Г. </a:t>
            </a:r>
            <a:r>
              <a:rPr lang="ru-RU" sz="1600" b="1" dirty="0" smtClean="0">
                <a:latin typeface="Franklin Gothic Book" pitchFamily="34" charset="0"/>
              </a:rPr>
              <a:t>Трумэн</a:t>
            </a:r>
            <a:r>
              <a:rPr lang="ru-RU" sz="1600" b="1" dirty="0">
                <a:latin typeface="Franklin Gothic Book" pitchFamily="34" charset="0"/>
              </a:rPr>
              <a:t>, </a:t>
            </a:r>
            <a:endParaRPr lang="ru-RU" sz="1600" b="1" dirty="0" smtClean="0">
              <a:latin typeface="Franklin Gothic Book" pitchFamily="34" charset="0"/>
            </a:endParaRPr>
          </a:p>
          <a:p>
            <a:r>
              <a:rPr lang="ru-RU" sz="1600" b="1" dirty="0" smtClean="0">
                <a:latin typeface="Franklin Gothic Book" pitchFamily="34" charset="0"/>
              </a:rPr>
              <a:t>И</a:t>
            </a:r>
            <a:r>
              <a:rPr lang="ru-RU" sz="1600" b="1" dirty="0">
                <a:latin typeface="Franklin Gothic Book" pitchFamily="34" charset="0"/>
              </a:rPr>
              <a:t>. Сталин</a:t>
            </a:r>
          </a:p>
        </p:txBody>
      </p:sp>
      <p:sp>
        <p:nvSpPr>
          <p:cNvPr id="27655" name="TextBox 8"/>
          <p:cNvSpPr txBox="1">
            <a:spLocks noChangeArrowheads="1"/>
          </p:cNvSpPr>
          <p:nvPr/>
        </p:nvSpPr>
        <p:spPr bwMode="auto">
          <a:xfrm>
            <a:off x="3563888" y="6093296"/>
            <a:ext cx="273526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1600" b="1" dirty="0">
                <a:latin typeface="Franklin Gothic Book" pitchFamily="34" charset="0"/>
              </a:rPr>
              <a:t>К. </a:t>
            </a:r>
            <a:r>
              <a:rPr lang="ru-RU" sz="1600" b="1" dirty="0" err="1">
                <a:latin typeface="Franklin Gothic Book" pitchFamily="34" charset="0"/>
              </a:rPr>
              <a:t>Эттли</a:t>
            </a:r>
            <a:r>
              <a:rPr lang="ru-RU" sz="1600" b="1" dirty="0">
                <a:latin typeface="Franklin Gothic Book" pitchFamily="34" charset="0"/>
              </a:rPr>
              <a:t>, Г.Трумэн, </a:t>
            </a:r>
            <a:endParaRPr lang="ru-RU" sz="1600" b="1" dirty="0" smtClean="0">
              <a:latin typeface="Franklin Gothic Book" pitchFamily="34" charset="0"/>
            </a:endParaRPr>
          </a:p>
          <a:p>
            <a:r>
              <a:rPr lang="ru-RU" sz="1600" b="1" dirty="0" smtClean="0">
                <a:latin typeface="Franklin Gothic Book" pitchFamily="34" charset="0"/>
              </a:rPr>
              <a:t>И</a:t>
            </a:r>
            <a:r>
              <a:rPr lang="ru-RU" sz="1600" b="1" dirty="0">
                <a:latin typeface="Franklin Gothic Book" pitchFamily="34" charset="0"/>
              </a:rPr>
              <a:t>. Сталин</a:t>
            </a:r>
          </a:p>
        </p:txBody>
      </p:sp>
      <p:sp>
        <p:nvSpPr>
          <p:cNvPr id="27656" name="TextBox 9"/>
          <p:cNvSpPr txBox="1">
            <a:spLocks noChangeArrowheads="1"/>
          </p:cNvSpPr>
          <p:nvPr/>
        </p:nvSpPr>
        <p:spPr bwMode="auto">
          <a:xfrm>
            <a:off x="6588125" y="5876925"/>
            <a:ext cx="2555875" cy="73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 b="1">
                <a:latin typeface="Franklin Gothic Book" pitchFamily="34" charset="0"/>
              </a:rPr>
              <a:t>Дворец Цецилиенхоф — место проведения Потсдамской конференции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extBox 2"/>
          <p:cNvSpPr txBox="1">
            <a:spLocks noChangeArrowheads="1"/>
          </p:cNvSpPr>
          <p:nvPr/>
        </p:nvSpPr>
        <p:spPr bwMode="auto">
          <a:xfrm>
            <a:off x="395288" y="188913"/>
            <a:ext cx="835342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400" b="1">
                <a:latin typeface="Franklin Gothic Book" pitchFamily="34" charset="0"/>
              </a:rPr>
              <a:t>Нюрнбергский процесс</a:t>
            </a:r>
          </a:p>
          <a:p>
            <a:pPr algn="ctr"/>
            <a:r>
              <a:rPr lang="ru-RU" sz="2800" b="1">
                <a:latin typeface="Franklin Gothic Book" pitchFamily="34" charset="0"/>
              </a:rPr>
              <a:t>(20 ноября 1945г. – 1 октября 1946г.)</a:t>
            </a:r>
          </a:p>
        </p:txBody>
      </p:sp>
      <p:sp>
        <p:nvSpPr>
          <p:cNvPr id="28674" name="TextBox 3"/>
          <p:cNvSpPr txBox="1">
            <a:spLocks noChangeArrowheads="1"/>
          </p:cNvSpPr>
          <p:nvPr/>
        </p:nvSpPr>
        <p:spPr bwMode="auto">
          <a:xfrm>
            <a:off x="5940425" y="1916113"/>
            <a:ext cx="2879725" cy="4708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 dirty="0">
                <a:latin typeface="Franklin Gothic Book" pitchFamily="34" charset="0"/>
              </a:rPr>
              <a:t>Еще в 1942г. лидеры союзных государств заявили о том, что нацистское руководство  должно быть судимо международным трибуналом. </a:t>
            </a:r>
            <a:r>
              <a:rPr lang="ru-RU" sz="2000" b="1" dirty="0" smtClean="0">
                <a:latin typeface="Franklin Gothic Book" pitchFamily="34" charset="0"/>
              </a:rPr>
              <a:t>            О </a:t>
            </a:r>
            <a:r>
              <a:rPr lang="ru-RU" sz="2000" b="1" dirty="0">
                <a:latin typeface="Franklin Gothic Book" pitchFamily="34" charset="0"/>
              </a:rPr>
              <a:t>создании такого суда  было принято решение в Лондоне на совместной конференции </a:t>
            </a:r>
            <a:r>
              <a:rPr lang="ru-RU" sz="2000" b="1" dirty="0" smtClean="0">
                <a:latin typeface="Franklin Gothic Book" pitchFamily="34" charset="0"/>
              </a:rPr>
              <a:t>        (</a:t>
            </a:r>
            <a:r>
              <a:rPr lang="ru-RU" sz="2000" b="1" dirty="0">
                <a:latin typeface="Franklin Gothic Book" pitchFamily="34" charset="0"/>
              </a:rPr>
              <a:t>26 июня – 8 августа 1945г.)</a:t>
            </a:r>
          </a:p>
        </p:txBody>
      </p:sp>
      <p:pic>
        <p:nvPicPr>
          <p:cNvPr id="28675" name="Picture 2" descr="C:\Users\Лидия\Desktop\антигитлеровская коалиция\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844824"/>
            <a:ext cx="5353050" cy="4536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 descr="C:\Users\Лидия\Desktop\антигитлеровская коалиция\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404664"/>
            <a:ext cx="3636963" cy="2665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699" name="Picture 2" descr="C:\Users\Лидия\Desktop\антигитлеровская коалиция\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75856" y="1052736"/>
            <a:ext cx="3385046" cy="259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700" name="Picture 3" descr="C:\Users\Лидия\Desktop\антигитлеровская коалиция\3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28184" y="1772816"/>
            <a:ext cx="2664296" cy="23646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701" name="TextBox 5"/>
          <p:cNvSpPr txBox="1">
            <a:spLocks noChangeArrowheads="1"/>
          </p:cNvSpPr>
          <p:nvPr/>
        </p:nvSpPr>
        <p:spPr bwMode="auto">
          <a:xfrm>
            <a:off x="611188" y="4149080"/>
            <a:ext cx="7921625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ru-RU" dirty="0">
                <a:latin typeface="Franklin Gothic Book" pitchFamily="34" charset="0"/>
              </a:rPr>
              <a:t> </a:t>
            </a:r>
            <a:r>
              <a:rPr lang="ru-RU" dirty="0" smtClean="0">
                <a:latin typeface="Franklin Gothic Book" pitchFamily="34" charset="0"/>
              </a:rPr>
              <a:t>     </a:t>
            </a:r>
            <a:r>
              <a:rPr lang="ru-RU" sz="2000" b="1" dirty="0" smtClean="0">
                <a:latin typeface="Franklin Gothic Book" pitchFamily="34" charset="0"/>
              </a:rPr>
              <a:t>Нюрнбергский </a:t>
            </a:r>
            <a:r>
              <a:rPr lang="ru-RU" sz="2000" b="1" dirty="0">
                <a:latin typeface="Franklin Gothic Book" pitchFamily="34" charset="0"/>
              </a:rPr>
              <a:t>процесс - первый в истории международный суд, признавший агрессию тягчайшим уголовным преступлением, наказавший как уголовных преступников государственных деятелей, виновных в подготовке, развязывании и ведении агрессивных войн, справедливо и заслуженно покаравший организаторов и исполнителей преступных планов истребления миллионов невинных людей и покорения целых народов.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246</Words>
  <Application>Microsoft Office PowerPoint</Application>
  <PresentationFormat>Экран (4:3)</PresentationFormat>
  <Paragraphs>24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Слайд 1</vt:lpstr>
      <vt:lpstr>Слайд 2</vt:lpstr>
      <vt:lpstr>Слайд 3</vt:lpstr>
      <vt:lpstr>Слайд 4</vt:lpstr>
    </vt:vector>
  </TitlesOfParts>
  <Company>DreamLair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IBM</dc:creator>
  <cp:lastModifiedBy>Лариса</cp:lastModifiedBy>
  <cp:revision>7</cp:revision>
  <dcterms:created xsi:type="dcterms:W3CDTF">2015-01-27T12:13:04Z</dcterms:created>
  <dcterms:modified xsi:type="dcterms:W3CDTF">2015-06-11T12:25:53Z</dcterms:modified>
</cp:coreProperties>
</file>