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315" r:id="rId3"/>
    <p:sldId id="359" r:id="rId4"/>
    <p:sldId id="320" r:id="rId5"/>
    <p:sldId id="319" r:id="rId6"/>
    <p:sldId id="420" r:id="rId7"/>
    <p:sldId id="426" r:id="rId8"/>
    <p:sldId id="399" r:id="rId9"/>
    <p:sldId id="400" r:id="rId10"/>
    <p:sldId id="321" r:id="rId11"/>
    <p:sldId id="401" r:id="rId12"/>
    <p:sldId id="323" r:id="rId13"/>
    <p:sldId id="324" r:id="rId14"/>
    <p:sldId id="389" r:id="rId15"/>
    <p:sldId id="390" r:id="rId16"/>
    <p:sldId id="392" r:id="rId17"/>
    <p:sldId id="393" r:id="rId18"/>
    <p:sldId id="386" r:id="rId19"/>
    <p:sldId id="365" r:id="rId20"/>
    <p:sldId id="367" r:id="rId21"/>
    <p:sldId id="301" r:id="rId22"/>
    <p:sldId id="348" r:id="rId23"/>
    <p:sldId id="349" r:id="rId24"/>
    <p:sldId id="388" r:id="rId25"/>
    <p:sldId id="334" r:id="rId26"/>
    <p:sldId id="335" r:id="rId27"/>
    <p:sldId id="337" r:id="rId28"/>
    <p:sldId id="338" r:id="rId29"/>
    <p:sldId id="341" r:id="rId30"/>
    <p:sldId id="378" r:id="rId31"/>
    <p:sldId id="352" r:id="rId32"/>
    <p:sldId id="342" r:id="rId33"/>
    <p:sldId id="345" r:id="rId34"/>
    <p:sldId id="402" r:id="rId35"/>
    <p:sldId id="414" r:id="rId36"/>
    <p:sldId id="416" r:id="rId37"/>
    <p:sldId id="421" r:id="rId38"/>
    <p:sldId id="42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7" autoAdjust="0"/>
    <p:restoredTop sz="94721" autoAdjust="0"/>
  </p:normalViewPr>
  <p:slideViewPr>
    <p:cSldViewPr>
      <p:cViewPr varScale="1">
        <p:scale>
          <a:sx n="87" d="100"/>
          <a:sy n="87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409D-8A12-4BDD-8F72-7103A466071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1030-D7D8-431A-95C4-0D71F7EDD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9D5E-C642-4B69-A780-D366EA88C39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5AFE-E3F6-406D-A44F-2A8112B53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890B-0858-4D63-9E57-21F01980220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61B1-18CC-48DF-9636-A8330EE8B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4A77-F73A-42F8-9013-357685163BDE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3441-0949-49A3-91B6-1A4C9D9F0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FE1A-A4D4-422F-9880-0846A288FF0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7899-B4EF-443B-927D-CC846F66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3BA6-A65E-455D-89BB-0E1A4ED76861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4FE8-A3D7-4BA9-8872-88A6DA419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72D5-3EEF-42E0-9740-D69A46C820C9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96FB-5942-4CDC-B592-7C2E49333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90AF-1340-4C75-8320-01CB175EA6F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542B-A0AE-40EA-8BEF-A1E0DBDE8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F984-DF69-4A85-B155-BAE22561FF0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F284-D4F8-4690-AA68-7C34F95FD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F15E-0D95-4001-98D9-D2DF8ED364F1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1563-54E8-464C-BA1F-D164D3FF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F712-1D6E-4F30-9E65-397D02019312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809F-32FF-4ACA-A73A-03A8E16CA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8ACF1-F65A-4A6F-9FC5-7DB744240A08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935E8-3F0A-48A6-8124-7FA649A7F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14282" y="142852"/>
            <a:ext cx="8715436" cy="9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72819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чтецов</a:t>
            </a:r>
          </a:p>
        </p:txBody>
      </p:sp>
      <p:pic>
        <p:nvPicPr>
          <p:cNvPr id="1026" name="Picture 2" descr="H:\Documents and Settings\Aida\Рабочий стол\ПРО создание презнетаций шаблонов... и всё!\Картинки к 1 сентября\lqoeyiomhoedxyztswry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4238" flipH="1">
            <a:off x="463550" y="215900"/>
            <a:ext cx="611188" cy="6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Марина Бородицкая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«Про Петрова»</a:t>
            </a:r>
            <a:endParaRPr lang="ru-RU" smtClean="0"/>
          </a:p>
        </p:txBody>
      </p:sp>
      <p:pic>
        <p:nvPicPr>
          <p:cNvPr id="7" name="Рисунок 6" descr="pervoklass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616624" cy="433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4040188" cy="574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«Про Петрова»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76250"/>
            <a:ext cx="4041775" cy="431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«Первоклассник»</a:t>
            </a:r>
            <a:endParaRPr lang="ru-RU" dirty="0" smtClean="0"/>
          </a:p>
        </p:txBody>
      </p:sp>
      <p:pic>
        <p:nvPicPr>
          <p:cNvPr id="7" name="Picture 3" descr="D:\Рисунки уч-ся\DSC0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899592" y="980728"/>
            <a:ext cx="3197785" cy="475252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Содержимое 3" descr="DSC000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245656" cy="466664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219700" y="5732463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</a:rPr>
              <a:t>Никифорова Софья</a:t>
            </a:r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1187450" y="573246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Степан </a:t>
            </a:r>
            <a:r>
              <a:rPr lang="ru-RU" b="1" dirty="0">
                <a:solidFill>
                  <a:srgbClr val="00B050"/>
                </a:solidFill>
              </a:rPr>
              <a:t>Набоков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Артур Гиваргизов</a:t>
            </a:r>
          </a:p>
        </p:txBody>
      </p:sp>
      <p:pic>
        <p:nvPicPr>
          <p:cNvPr id="5" name="Рисунок 4" descr="P9291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04764"/>
            <a:ext cx="5688632" cy="42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Артур Гиваргизов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«Скорее бы на пенсию»</a:t>
            </a:r>
            <a:endParaRPr lang="ru-RU" smtClean="0"/>
          </a:p>
        </p:txBody>
      </p:sp>
      <p:pic>
        <p:nvPicPr>
          <p:cNvPr id="7" name="Содержимое 3" descr="1368011574_08_05_13_son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1916832"/>
            <a:ext cx="6168127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B050"/>
                </a:solidFill>
              </a:rPr>
              <a:t>  Ольга Чусовитина</a:t>
            </a:r>
            <a:r>
              <a:rPr lang="ru-RU" smtClean="0"/>
              <a:t> </a:t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Содержимое 3" descr="Чусовит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340768"/>
            <a:ext cx="2781846" cy="4369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  Ольга Чусовитина 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«Серьёзный мальчик»</a:t>
            </a:r>
            <a:endParaRPr lang="ru-RU" smtClean="0"/>
          </a:p>
        </p:txBody>
      </p:sp>
      <p:pic>
        <p:nvPicPr>
          <p:cNvPr id="5" name="Содержимое 4" descr="pic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389" y="1600200"/>
            <a:ext cx="3183222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93775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Агния Барто</a:t>
            </a:r>
          </a:p>
        </p:txBody>
      </p:sp>
      <p:pic>
        <p:nvPicPr>
          <p:cNvPr id="4" name="Содержимое 3" descr="i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2987434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Агния Барто «Звонки»</a:t>
            </a:r>
            <a:endParaRPr lang="ru-RU" smtClean="0"/>
          </a:p>
        </p:txBody>
      </p:sp>
      <p:pic>
        <p:nvPicPr>
          <p:cNvPr id="29698" name="Содержимое 3" descr="i_1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341438"/>
            <a:ext cx="4227513" cy="51657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5" y="3140968"/>
            <a:ext cx="3600401" cy="50405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«Скорее бы на пенсию»</a:t>
            </a:r>
          </a:p>
        </p:txBody>
      </p:sp>
      <p:pic>
        <p:nvPicPr>
          <p:cNvPr id="7" name="Содержимое 6" descr="DSC00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585482" cy="244827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363" y="2852738"/>
            <a:ext cx="3754437" cy="79228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«Серьёзный мальчик»</a:t>
            </a:r>
          </a:p>
        </p:txBody>
      </p:sp>
      <p:pic>
        <p:nvPicPr>
          <p:cNvPr id="11" name="Содержимое 10" descr="DSC0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00936" y="3573016"/>
            <a:ext cx="3496815" cy="259228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1187624" y="6021288"/>
            <a:ext cx="3313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Нуждина</a:t>
            </a:r>
            <a:r>
              <a:rPr lang="ru-RU" b="1" dirty="0">
                <a:solidFill>
                  <a:srgbClr val="00B050"/>
                </a:solidFill>
              </a:rPr>
              <a:t> Наталья, </a:t>
            </a:r>
          </a:p>
          <a:p>
            <a:r>
              <a:rPr lang="ru-RU" b="1" dirty="0" err="1">
                <a:solidFill>
                  <a:srgbClr val="00B050"/>
                </a:solidFill>
              </a:rPr>
              <a:t>Шурпак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Виктория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27" name="Picture 2" descr="F:\DSC0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30425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9632" y="22048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Ворончихин Влад, Макаров Максим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Камаев</a:t>
            </a:r>
            <a:r>
              <a:rPr lang="ru-RU" b="1" dirty="0" smtClean="0">
                <a:solidFill>
                  <a:srgbClr val="00B050"/>
                </a:solidFill>
              </a:rPr>
              <a:t> Андрей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88640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«Звонки»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Лидия Слуцкая</a:t>
            </a:r>
          </a:p>
        </p:txBody>
      </p:sp>
      <p:pic>
        <p:nvPicPr>
          <p:cNvPr id="8" name="Содержимое 7" descr="Лидия Слуц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4316523" cy="314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s33755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78572"/>
            <a:ext cx="6048672" cy="426431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Лидия Слуцкая 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«Необычная школа»</a:t>
            </a:r>
            <a:endParaRPr lang="ru-RU" smtClean="0"/>
          </a:p>
        </p:txBody>
      </p:sp>
      <p:pic>
        <p:nvPicPr>
          <p:cNvPr id="32770" name="Содержимое 3" descr="gubved_28072011171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2060575"/>
            <a:ext cx="3375025" cy="3206750"/>
          </a:xfrm>
        </p:spPr>
      </p:pic>
      <p:pic>
        <p:nvPicPr>
          <p:cNvPr id="5" name="Рисунок 4" descr="8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7102946" cy="437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Марина Бородицкая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«На контрольной»</a:t>
            </a:r>
          </a:p>
        </p:txBody>
      </p:sp>
      <p:pic>
        <p:nvPicPr>
          <p:cNvPr id="4" name="Содержимое 3" descr="23951_130038321196511370975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959886" cy="396044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Илья Плохих</a:t>
            </a:r>
          </a:p>
        </p:txBody>
      </p:sp>
      <p:pic>
        <p:nvPicPr>
          <p:cNvPr id="4" name="Содержимое 3" descr="Илья Плохи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406067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Илья Плохих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«Месть двоечника»</a:t>
            </a:r>
          </a:p>
        </p:txBody>
      </p:sp>
      <p:pic>
        <p:nvPicPr>
          <p:cNvPr id="4" name="Содержимое 3" descr="1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4645" y="1600200"/>
            <a:ext cx="4374710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350"/>
            <a:ext cx="3744416" cy="8651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«Необычная школа»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2936"/>
            <a:ext cx="2339752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«На контрольной»</a:t>
            </a:r>
            <a:endParaRPr lang="ru-RU" dirty="0" smtClean="0"/>
          </a:p>
        </p:txBody>
      </p:sp>
      <p:pic>
        <p:nvPicPr>
          <p:cNvPr id="7" name="Содержимое 6" descr="DSC0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2808312" cy="4030447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0152" y="2492896"/>
            <a:ext cx="2952328" cy="3300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«Месть двоечника»</a:t>
            </a:r>
            <a:endParaRPr lang="ru-RU" dirty="0" smtClean="0"/>
          </a:p>
        </p:txBody>
      </p:sp>
      <p:pic>
        <p:nvPicPr>
          <p:cNvPr id="8" name="Содержимое 7" descr="DSC00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8144" y="2492896"/>
            <a:ext cx="2859409" cy="4175539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DSC0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88640"/>
            <a:ext cx="3631952" cy="2723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5004048" y="3140968"/>
            <a:ext cx="1368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Черкашин Дмитрий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5364088" y="908050"/>
            <a:ext cx="2376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Зуб Эрик, Матросов Иван 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323528" y="3573017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Кожура Павлина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Алексей Стариков</a:t>
            </a:r>
          </a:p>
        </p:txBody>
      </p:sp>
      <p:pic>
        <p:nvPicPr>
          <p:cNvPr id="4" name="Содержимое 3" descr="А лексей Стари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857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Алексей Стариков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«Учебники»</a:t>
            </a:r>
            <a:endParaRPr lang="ru-RU" smtClean="0"/>
          </a:p>
        </p:txBody>
      </p:sp>
      <p:pic>
        <p:nvPicPr>
          <p:cNvPr id="5" name="Picture 2" descr="C:\Users\Админ\Desktop\Мои документы\картинки\картинки на школьныю тему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224038" cy="360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ontrolnye_kursovye_otchety_po_praktike_diplo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3352116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Марк Львовский</a:t>
            </a:r>
            <a:endParaRPr lang="ru-RU" smtClean="0">
              <a:solidFill>
                <a:srgbClr val="00B050"/>
              </a:solidFill>
            </a:endParaRPr>
          </a:p>
        </p:txBody>
      </p:sp>
      <p:pic>
        <p:nvPicPr>
          <p:cNvPr id="5" name="Рисунок 4" descr="mark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556792"/>
            <a:ext cx="3240360" cy="408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Марк Львовский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«Непослушные ноги»</a:t>
            </a:r>
            <a:endParaRPr lang="ru-RU" smtClean="0"/>
          </a:p>
        </p:txBody>
      </p:sp>
      <p:pic>
        <p:nvPicPr>
          <p:cNvPr id="6" name="Содержимое 5" descr="Cartoon-Clipart-Free-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2780134" cy="435868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вр стол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96952"/>
            <a:ext cx="3045718" cy="304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/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Татьяна Варламова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«Времена учебного года»</a:t>
            </a:r>
            <a:br>
              <a:rPr lang="ru-RU" b="1" smtClean="0">
                <a:solidFill>
                  <a:srgbClr val="00B050"/>
                </a:solidFill>
              </a:rPr>
            </a:br>
            <a:endParaRPr lang="ru-RU" smtClean="0"/>
          </a:p>
        </p:txBody>
      </p:sp>
      <p:pic>
        <p:nvPicPr>
          <p:cNvPr id="4" name="Содержимое 3" descr="10903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668621"/>
            <a:ext cx="5852160" cy="438912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heprodimagesfotos87120081210iglufoto.jpg.3715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793630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исунки уч-ся\DSC0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44008" y="3717032"/>
            <a:ext cx="4320480" cy="286700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43" name="Picture 3" descr="D:\Рисунки уч-ся\DSC0000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60032" y="260648"/>
            <a:ext cx="417646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44" name="Picture 4" descr="D:\Рисунки уч-ся\DSC00007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1484784"/>
            <a:ext cx="3168352" cy="440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980728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«Времена года»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696" y="332656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B050"/>
                </a:solidFill>
              </a:rPr>
              <a:t>«Непослушные                     ноги»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436096" y="3284984"/>
            <a:ext cx="259209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«Учебники»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1187450" y="5949280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Матросова Катя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Макаров Максим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437112"/>
            <a:ext cx="86409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rgbClr val="00B050"/>
                </a:solidFill>
              </a:rPr>
              <a:t>Ленц</a:t>
            </a:r>
            <a:r>
              <a:rPr lang="ru-RU" b="1" dirty="0" smtClean="0">
                <a:solidFill>
                  <a:srgbClr val="00B050"/>
                </a:solidFill>
              </a:rPr>
              <a:t> Настя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Людмила Фадеева</a:t>
            </a:r>
            <a:endParaRPr lang="ru-RU" smtClean="0"/>
          </a:p>
        </p:txBody>
      </p:sp>
      <p:pic>
        <p:nvPicPr>
          <p:cNvPr id="4" name="Содержимое 3" descr="Людмила Фаде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2880320" cy="408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Людмила Фадеева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«Открытие»</a:t>
            </a:r>
          </a:p>
        </p:txBody>
      </p:sp>
      <p:pic>
        <p:nvPicPr>
          <p:cNvPr id="4" name="Содержимое 3" descr="1365574072_0745.1000x8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5349007" cy="427920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Марк Львовский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«Контрольная работа»</a:t>
            </a:r>
            <a:endParaRPr lang="ru-RU" smtClean="0"/>
          </a:p>
        </p:txBody>
      </p:sp>
      <p:pic>
        <p:nvPicPr>
          <p:cNvPr id="5" name="Рисунок 4" descr="mfbyrevestni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641"/>
            <a:ext cx="4497388" cy="4320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«Открытие»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041775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«Контрольная работа»</a:t>
            </a:r>
            <a:endParaRPr lang="ru-RU" dirty="0" smtClean="0"/>
          </a:p>
        </p:txBody>
      </p:sp>
      <p:pic>
        <p:nvPicPr>
          <p:cNvPr id="8" name="Содержимое 7" descr="DSC000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3888432" cy="275839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683568" y="3717032"/>
            <a:ext cx="3169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Козлов </a:t>
            </a:r>
            <a:r>
              <a:rPr lang="ru-RU" sz="1600" b="1" dirty="0" smtClean="0">
                <a:solidFill>
                  <a:srgbClr val="00B050"/>
                </a:solidFill>
              </a:rPr>
              <a:t>Максим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Набоков Степан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Али Романов 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7111" name="Picture 2" descr="F:\Конк.чтецов\Рисунки уч-ся\РИСУНКИ УЧ-СЯ\DSC0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549031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112" name="TextBox 12"/>
          <p:cNvSpPr txBox="1">
            <a:spLocks noChangeArrowheads="1"/>
          </p:cNvSpPr>
          <p:nvPr/>
        </p:nvSpPr>
        <p:spPr bwMode="auto">
          <a:xfrm>
            <a:off x="5429250" y="5805264"/>
            <a:ext cx="2887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Черкашин Дмитрий</a:t>
            </a:r>
          </a:p>
        </p:txBody>
      </p:sp>
      <p:pic>
        <p:nvPicPr>
          <p:cNvPr id="10" name="Рисунок 9" descr="DSC0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403244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067175" y="274638"/>
            <a:ext cx="4897438" cy="61071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В сборник вошли весёлые и забавные стихи  детских поэтов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А. </a:t>
            </a:r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Барто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,  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С. Михалкова, Б. </a:t>
            </a:r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Заходера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, В. </a:t>
            </a:r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Берестова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, Л. Фадеевой, М. </a:t>
            </a:r>
            <a:r>
              <a:rPr 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Бородицкой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А. Усачёва,  </a:t>
            </a:r>
            <a:b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 А. Старикова, и других</a:t>
            </a:r>
          </a:p>
        </p:txBody>
      </p:sp>
      <p:pic>
        <p:nvPicPr>
          <p:cNvPr id="4" name="Содержимое 3" descr="00034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30128"/>
            <a:ext cx="3456384" cy="518457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7570735392e0cfb4a09f335bf0431e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711351"/>
            <a:ext cx="3446752" cy="494689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Агния </a:t>
            </a:r>
            <a:r>
              <a:rPr lang="ru-RU" b="1" dirty="0" err="1" smtClean="0">
                <a:solidFill>
                  <a:srgbClr val="00B050"/>
                </a:solidFill>
              </a:rPr>
              <a:t>Барто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«Серёжа учит уроки»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ic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2158" y="1600200"/>
            <a:ext cx="3279683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ba8c5cff8c1bf0f357c6a9e492e248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962775" cy="462915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_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5" descr="101771965_4882572_856658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908720"/>
            <a:ext cx="7944026" cy="4959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5449b08b1b751e2ec1ec1bcbb074da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80109" cy="511256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14282" y="142852"/>
            <a:ext cx="8715436" cy="98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чтецов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Весёлые стихи </a:t>
            </a:r>
            <a:endParaRPr lang="ru-RU" sz="6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школ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:\Documents and Settings\Aida\Рабочий стол\ПРО создание презнетаций шаблонов... и всё!\Картинки к 1 сентября\lqoeyiomhoedxyztswry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4238" flipH="1">
            <a:off x="463550" y="215900"/>
            <a:ext cx="611188" cy="60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i7698970_3-720x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803118" cy="45259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000801_0204_0002_tsls_op_6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104456" cy="3636912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Содержимое 3" descr="roschenya04031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548680"/>
            <a:ext cx="4765635" cy="35444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321649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Марина Бородицкая</a:t>
            </a:r>
          </a:p>
        </p:txBody>
      </p:sp>
      <p:pic>
        <p:nvPicPr>
          <p:cNvPr id="6" name="Содержимое 5" descr="Марина Бородиц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342451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Марина Бородицкая</a:t>
            </a:r>
            <a:br>
              <a:rPr lang="ru-RU" b="1" smtClean="0">
                <a:solidFill>
                  <a:srgbClr val="00B050"/>
                </a:solidFill>
              </a:rPr>
            </a:br>
            <a:r>
              <a:rPr lang="ru-RU" b="1" smtClean="0">
                <a:solidFill>
                  <a:srgbClr val="00B050"/>
                </a:solidFill>
              </a:rPr>
              <a:t>«Первоклассник»</a:t>
            </a:r>
            <a:endParaRPr lang="ru-RU" smtClean="0"/>
          </a:p>
        </p:txBody>
      </p:sp>
      <p:pic>
        <p:nvPicPr>
          <p:cNvPr id="21506" name="Содержимое 3" descr="pervoclassni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8100" y="1600200"/>
            <a:ext cx="3987800" cy="452596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4-5</Template>
  <TotalTime>1254</TotalTime>
  <Words>156</Words>
  <Application>Microsoft Office PowerPoint</Application>
  <PresentationFormat>Экран (4:3)</PresentationFormat>
  <Paragraphs>60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Monotype Corsiva</vt:lpstr>
      <vt:lpstr>4-5</vt:lpstr>
      <vt:lpstr>Конкурс чтецов</vt:lpstr>
      <vt:lpstr>Презентация PowerPoint</vt:lpstr>
      <vt:lpstr>Презентация PowerPoint</vt:lpstr>
      <vt:lpstr>Презентация PowerPoint</vt:lpstr>
      <vt:lpstr>Конкурс чтецов</vt:lpstr>
      <vt:lpstr>Презентация PowerPoint</vt:lpstr>
      <vt:lpstr>Презентация PowerPoint</vt:lpstr>
      <vt:lpstr>Марина Бородицкая</vt:lpstr>
      <vt:lpstr>Марина Бородицкая «Первоклассник»</vt:lpstr>
      <vt:lpstr>Марина Бородицкая «Про Петрова»</vt:lpstr>
      <vt:lpstr>Презентация PowerPoint</vt:lpstr>
      <vt:lpstr>Артур Гиваргизов</vt:lpstr>
      <vt:lpstr>Артур Гиваргизов «Скорее бы на пенсию»</vt:lpstr>
      <vt:lpstr>  Ольга Чусовитина  </vt:lpstr>
      <vt:lpstr>  Ольга Чусовитина  «Серьёзный мальчик»</vt:lpstr>
      <vt:lpstr>Агния Барто</vt:lpstr>
      <vt:lpstr>Агния Барто «Звонки»</vt:lpstr>
      <vt:lpstr>Презентация PowerPoint</vt:lpstr>
      <vt:lpstr>Лидия Слуцкая</vt:lpstr>
      <vt:lpstr>Лидия Слуцкая  «Необычная школа»</vt:lpstr>
      <vt:lpstr>Марина Бородицкая «На контрольной»</vt:lpstr>
      <vt:lpstr>Илья Плохих</vt:lpstr>
      <vt:lpstr>Илья Плохих «Месть двоечника»</vt:lpstr>
      <vt:lpstr>«Необычная школа»</vt:lpstr>
      <vt:lpstr>Алексей Стариков</vt:lpstr>
      <vt:lpstr>Алексей Стариков «Учебники»</vt:lpstr>
      <vt:lpstr>Марк Львовский</vt:lpstr>
      <vt:lpstr>Марк Львовский «Непослушные ноги»</vt:lpstr>
      <vt:lpstr> Татьяна Варламова «Времена учебного года» </vt:lpstr>
      <vt:lpstr>Презентация PowerPoint</vt:lpstr>
      <vt:lpstr>Людмила Фадеева</vt:lpstr>
      <vt:lpstr>Людмила Фадеева «Открытие»</vt:lpstr>
      <vt:lpstr>Марк Львовский «Контрольная работа»</vt:lpstr>
      <vt:lpstr>Презентация PowerPoint</vt:lpstr>
      <vt:lpstr>В сборник вошли весёлые и забавные стихи  детских поэтов А. Барто,   С. Михалкова, Б. Заходера, В. Берестова, Л. Фадеевой, М. Бородицкой,  А. Усачёва,    А. Старикова, и других</vt:lpstr>
      <vt:lpstr>Презентация PowerPoint</vt:lpstr>
      <vt:lpstr>Агния Барто  «Серёжа учит уроки»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Корчагина</dc:creator>
  <dc:description>http://aida.ucoz.ru</dc:description>
  <cp:lastModifiedBy>RePack by Diakov</cp:lastModifiedBy>
  <cp:revision>161</cp:revision>
  <dcterms:created xsi:type="dcterms:W3CDTF">2015-01-13T13:53:37Z</dcterms:created>
  <dcterms:modified xsi:type="dcterms:W3CDTF">2015-09-08T03:38:14Z</dcterms:modified>
</cp:coreProperties>
</file>