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7" r:id="rId5"/>
    <p:sldId id="266" r:id="rId6"/>
    <p:sldId id="267" r:id="rId7"/>
    <p:sldId id="274" r:id="rId8"/>
    <p:sldId id="276" r:id="rId9"/>
    <p:sldId id="284" r:id="rId10"/>
    <p:sldId id="269" r:id="rId11"/>
    <p:sldId id="273" r:id="rId12"/>
    <p:sldId id="271" r:id="rId13"/>
    <p:sldId id="270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00"/>
    <a:srgbClr val="0066FF"/>
    <a:srgbClr val="CC33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61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0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03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32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73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59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632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83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126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CC3300"/>
                </a:solidFill>
                <a:latin typeface="Monotype Corsiva" pitchFamily="66" charset="0"/>
              </a:rPr>
              <a:t>Удивительный мир цветов</a:t>
            </a:r>
            <a:endParaRPr lang="ru-RU" sz="7200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9900"/>
                </a:solidFill>
                <a:latin typeface="Monotype Corsiva" pitchFamily="66" charset="0"/>
              </a:rPr>
              <a:t>Порядок действий</a:t>
            </a:r>
          </a:p>
          <a:p>
            <a:r>
              <a:rPr lang="ru-RU" dirty="0" smtClean="0">
                <a:solidFill>
                  <a:srgbClr val="669900"/>
                </a:solidFill>
                <a:latin typeface="Monotype Corsiva" pitchFamily="66" charset="0"/>
              </a:rPr>
              <a:t>5 класс</a:t>
            </a:r>
            <a:endParaRPr lang="ru-RU" dirty="0">
              <a:solidFill>
                <a:srgbClr val="66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9900"/>
                </a:solidFill>
                <a:latin typeface="Monotype Corsiva" pitchFamily="66" charset="0"/>
              </a:rPr>
              <a:t>Календарь?!</a:t>
            </a:r>
            <a:endParaRPr lang="ru-RU" sz="6000" dirty="0">
              <a:solidFill>
                <a:srgbClr val="FF99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latin typeface="Monotype Corsiva" pitchFamily="66" charset="0"/>
              </a:rPr>
              <a:t>(17613:57-18690:89)∙405:45-170∙3+16∙5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А-309; В-39; Л-210;Н- 99; Р-408;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         К-40095; О-9; У-891; Е- 510; Д-80;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         Л-381; М- 90;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        А-461. </a:t>
            </a:r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143380"/>
            <a:ext cx="3134589" cy="234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64344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Календула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214422"/>
            <a:ext cx="6929486" cy="54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14422"/>
            <a:ext cx="6977640" cy="54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69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Цветок из Персии</a:t>
            </a:r>
            <a:endParaRPr lang="ru-RU" sz="8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28641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     (4590:15 – 1247:43 +1156:68) : 14 +185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                   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Б-36; Л-306;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А-29; Т-17;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Н-206; В-38;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П-277; Ю-294;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ь-21; З-1106.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                        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                         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928802"/>
            <a:ext cx="3763220" cy="450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45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8101E-6 L -0.25 -2.6810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6699"/>
                </a:solidFill>
                <a:latin typeface="Monotype Corsiva" pitchFamily="66" charset="0"/>
              </a:rPr>
              <a:t>Тюльпан</a:t>
            </a:r>
            <a:endParaRPr lang="ru-RU" sz="9600" dirty="0">
              <a:solidFill>
                <a:srgbClr val="FF6699"/>
              </a:solidFill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571612"/>
            <a:ext cx="5000660" cy="37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14620"/>
            <a:ext cx="5143536" cy="38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62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Monotype Corsiva" pitchFamily="66" charset="0"/>
              </a:rPr>
              <a:t>Домашнее задание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785926"/>
            <a:ext cx="6829444" cy="3857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№627( закончить)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 Попробуйте сами составить задание по теме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 Удивительный мир растений»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2867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Устная работа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Вычислить рационально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857916"/>
          </a:xfrm>
        </p:spPr>
        <p:txBody>
          <a:bodyPr/>
          <a:lstStyle/>
          <a:p>
            <a:pPr algn="just"/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1) 179∙23 + 21∙23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2) 365∙19 – 19∙65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3) 118∙23 +25∙23 + 157∙23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4) 69∙27 + 31∙27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5) 202∙87 – 102∙87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6) 603∙7 + 603∙93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7) 263∙24 – 163∙24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8) 977∙49 + 49∙23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9) 179∙47 – 23∙47 -17∙156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10)  148∙27 + 27∙11 + 159∙23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9900"/>
                </a:solidFill>
                <a:latin typeface="Monotype Corsiva" pitchFamily="66" charset="0"/>
              </a:rPr>
              <a:t>Устная работа</a:t>
            </a:r>
            <a:endParaRPr lang="ru-RU" dirty="0">
              <a:solidFill>
                <a:srgbClr val="6699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9244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29 –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х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=13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175•0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250 :у =10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56 + а = 36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34000: 1000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Х• 1 = 47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47 –</a:t>
            </a:r>
            <a:r>
              <a:rPr lang="ru-RU" sz="4400" b="1" dirty="0" err="1" smtClean="0">
                <a:solidFill>
                  <a:srgbClr val="002060"/>
                </a:solidFill>
                <a:latin typeface="Monotype Corsiva" pitchFamily="66" charset="0"/>
              </a:rPr>
              <a:t>ь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; 16-г; 25-р; 0- е; 20-а; 34-н.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285860"/>
            <a:ext cx="3495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5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9900"/>
                </a:solidFill>
                <a:latin typeface="Monotype Corsiva" pitchFamily="66" charset="0"/>
              </a:rPr>
              <a:t>герань</a:t>
            </a:r>
            <a:endParaRPr lang="ru-RU" sz="9600" dirty="0">
              <a:solidFill>
                <a:srgbClr val="FF9900"/>
              </a:solidFill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6762796" cy="50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81"/>
          <a:stretch/>
        </p:blipFill>
        <p:spPr bwMode="auto">
          <a:xfrm>
            <a:off x="1357290" y="1244958"/>
            <a:ext cx="6982102" cy="539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1128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     (</a:t>
            </a:r>
            <a:r>
              <a:rPr lang="ru-RU" b="1" dirty="0" smtClean="0">
                <a:solidFill>
                  <a:srgbClr val="CC3300"/>
                </a:solidFill>
                <a:latin typeface="Monotype Corsiva" pitchFamily="66" charset="0"/>
              </a:rPr>
              <a:t>106470:210 – 10•9+102•57) :3</a:t>
            </a:r>
            <a:br>
              <a:rPr lang="ru-RU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3300"/>
                </a:solidFill>
                <a:latin typeface="Monotype Corsiva" pitchFamily="66" charset="0"/>
              </a:rPr>
              <a:t>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</a:t>
            </a:r>
            <a:r>
              <a:rPr lang="ru-RU" b="1" dirty="0" smtClean="0">
                <a:solidFill>
                  <a:srgbClr val="CC3300"/>
                </a:solidFill>
                <a:latin typeface="Monotype Corsiva" pitchFamily="66" charset="0"/>
              </a:rPr>
              <a:t>                                     </a:t>
            </a:r>
            <a:endParaRPr lang="ru-RU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57356" y="1714488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500166" y="307181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400425"/>
            <a:ext cx="3333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2214546" y="928670"/>
            <a:ext cx="1285884" cy="78581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00166" y="500063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768" y="4357694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4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2000232" y="857232"/>
            <a:ext cx="3500462" cy="22860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143768" y="2428868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6607983" y="1607331"/>
            <a:ext cx="1357322" cy="14287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4250529" y="1393017"/>
            <a:ext cx="3357586" cy="242889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1857356" y="928670"/>
            <a:ext cx="4143404" cy="407196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929454" y="5643578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643063"/>
            <a:ext cx="8229600" cy="48815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1    -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Л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3   -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Н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- А </a:t>
            </a:r>
          </a:p>
          <a:p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4  -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Ы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6  -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Ш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5357818" y="3071810"/>
            <a:ext cx="4857784" cy="5715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29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rgbClr val="00B050"/>
                </a:solidFill>
                <a:latin typeface="Monotype Corsiva" pitchFamily="66" charset="0"/>
              </a:rPr>
              <a:t>ландыш</a:t>
            </a:r>
            <a:endParaRPr lang="ru-RU" sz="8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5256584" cy="468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14422"/>
            <a:ext cx="7215238" cy="541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Вычислите и составьте слово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673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50848:56 – 67940:79+605∙73 – 320∙68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К-908; Р-98;  Л-860;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О-86; Ё-44165; В-48;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С-22453;А-21760;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М-2176; И-44213;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Б-22405.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9614" y="2285992"/>
            <a:ext cx="3322826" cy="41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29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0066FF"/>
                </a:solidFill>
                <a:latin typeface="Monotype Corsiva" pitchFamily="66" charset="0"/>
              </a:rPr>
              <a:t>Василёк</a:t>
            </a:r>
            <a:endParaRPr lang="ru-RU" sz="9600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071678"/>
            <a:ext cx="50788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357298"/>
            <a:ext cx="7358114" cy="524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7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1" grpId="0"/>
      <p:bldP spid="5141" grpId="1"/>
      <p:bldP spid="5147" grpId="0" animBg="1"/>
      <p:bldP spid="5147" grpId="1" animBg="1"/>
    </p:bld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671</TotalTime>
  <Words>359</Words>
  <Application>Microsoft Office PowerPoint</Application>
  <PresentationFormat>Экран (4:3)</PresentationFormat>
  <Paragraphs>66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Flora</vt:lpstr>
      <vt:lpstr>Удивительный мир цветов</vt:lpstr>
      <vt:lpstr>Устная работа Вычислить рационально</vt:lpstr>
      <vt:lpstr>Устная работа</vt:lpstr>
      <vt:lpstr>герань</vt:lpstr>
      <vt:lpstr>        (106470:210 – 10•9+102•57) :3                                                                                                             </vt:lpstr>
      <vt:lpstr>ландыш</vt:lpstr>
      <vt:lpstr>         Вычислите и составьте слово</vt:lpstr>
      <vt:lpstr>Василёк</vt:lpstr>
      <vt:lpstr>Слайд 9</vt:lpstr>
      <vt:lpstr>Календарь?!</vt:lpstr>
      <vt:lpstr>Календула</vt:lpstr>
      <vt:lpstr>Цветок из Персии</vt:lpstr>
      <vt:lpstr>Тюльпан</vt:lpstr>
      <vt:lpstr>Домашнее задание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Admin</cp:lastModifiedBy>
  <cp:revision>48</cp:revision>
  <dcterms:created xsi:type="dcterms:W3CDTF">2011-12-12T11:12:03Z</dcterms:created>
  <dcterms:modified xsi:type="dcterms:W3CDTF">2015-09-06T19:06:37Z</dcterms:modified>
</cp:coreProperties>
</file>