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71" r:id="rId6"/>
    <p:sldId id="274" r:id="rId7"/>
    <p:sldId id="275" r:id="rId8"/>
    <p:sldId id="259" r:id="rId9"/>
    <p:sldId id="264" r:id="rId10"/>
    <p:sldId id="266" r:id="rId11"/>
    <p:sldId id="265" r:id="rId12"/>
    <p:sldId id="267" r:id="rId13"/>
    <p:sldId id="269" r:id="rId14"/>
    <p:sldId id="268" r:id="rId15"/>
    <p:sldId id="270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F59EC-F524-4F99-BC91-776552AFBDDD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EFB608-987A-4F10-84C5-F32C363B17A7}">
      <dgm:prSet phldrT="[Текст]" phldr="1"/>
      <dgm:spPr/>
      <dgm:t>
        <a:bodyPr/>
        <a:lstStyle/>
        <a:p>
          <a:endParaRPr lang="ru-RU" dirty="0"/>
        </a:p>
      </dgm:t>
    </dgm:pt>
    <dgm:pt modelId="{54FE59E4-7433-4338-956A-5809BD58EBC1}" type="parTrans" cxnId="{6D036B44-B27B-45D6-B5F3-91917636713A}">
      <dgm:prSet/>
      <dgm:spPr/>
      <dgm:t>
        <a:bodyPr/>
        <a:lstStyle/>
        <a:p>
          <a:endParaRPr lang="ru-RU"/>
        </a:p>
      </dgm:t>
    </dgm:pt>
    <dgm:pt modelId="{B141BFFA-B75C-4505-ADCC-E1C38E2F78BA}" type="sibTrans" cxnId="{6D036B44-B27B-45D6-B5F3-91917636713A}">
      <dgm:prSet/>
      <dgm:spPr/>
      <dgm:t>
        <a:bodyPr/>
        <a:lstStyle/>
        <a:p>
          <a:endParaRPr lang="ru-RU" dirty="0"/>
        </a:p>
      </dgm:t>
    </dgm:pt>
    <dgm:pt modelId="{7A447B1D-07C6-4FA7-A2EE-270D3C46D8CE}">
      <dgm:prSet phldrT="[Текст]" phldr="1"/>
      <dgm:spPr/>
      <dgm:t>
        <a:bodyPr/>
        <a:lstStyle/>
        <a:p>
          <a:endParaRPr lang="ru-RU" dirty="0"/>
        </a:p>
      </dgm:t>
    </dgm:pt>
    <dgm:pt modelId="{00DA1BEE-46F6-4DE8-8F77-D72A93EEF693}" type="parTrans" cxnId="{A291DA3C-8DC0-49BD-A713-638566C217CE}">
      <dgm:prSet/>
      <dgm:spPr/>
      <dgm:t>
        <a:bodyPr/>
        <a:lstStyle/>
        <a:p>
          <a:endParaRPr lang="ru-RU"/>
        </a:p>
      </dgm:t>
    </dgm:pt>
    <dgm:pt modelId="{B965529F-0C32-4354-8B9C-7BA171E156B7}" type="sibTrans" cxnId="{A291DA3C-8DC0-49BD-A713-638566C217CE}">
      <dgm:prSet/>
      <dgm:spPr/>
      <dgm:t>
        <a:bodyPr/>
        <a:lstStyle/>
        <a:p>
          <a:endParaRPr lang="ru-RU" dirty="0"/>
        </a:p>
      </dgm:t>
    </dgm:pt>
    <dgm:pt modelId="{8937AC88-77C4-48EF-B672-03402FB8216D}">
      <dgm:prSet phldrT="[Текст]" phldr="1"/>
      <dgm:spPr/>
      <dgm:t>
        <a:bodyPr/>
        <a:lstStyle/>
        <a:p>
          <a:endParaRPr lang="ru-RU" dirty="0"/>
        </a:p>
      </dgm:t>
    </dgm:pt>
    <dgm:pt modelId="{1456C49A-66EB-4709-96B5-FDC526150E31}" type="parTrans" cxnId="{576CB839-6BA3-4A73-98CC-C990E66602A3}">
      <dgm:prSet/>
      <dgm:spPr/>
      <dgm:t>
        <a:bodyPr/>
        <a:lstStyle/>
        <a:p>
          <a:endParaRPr lang="ru-RU"/>
        </a:p>
      </dgm:t>
    </dgm:pt>
    <dgm:pt modelId="{3C172100-4B2F-4661-91B1-DB7F6F92A6B7}" type="sibTrans" cxnId="{576CB839-6BA3-4A73-98CC-C990E66602A3}">
      <dgm:prSet/>
      <dgm:spPr/>
      <dgm:t>
        <a:bodyPr/>
        <a:lstStyle/>
        <a:p>
          <a:endParaRPr lang="ru-RU" dirty="0"/>
        </a:p>
      </dgm:t>
    </dgm:pt>
    <dgm:pt modelId="{3DBEFCF1-E266-4C85-9EEA-2E79E0D09573}">
      <dgm:prSet phldrT="[Текст]" phldr="1"/>
      <dgm:spPr/>
      <dgm:t>
        <a:bodyPr/>
        <a:lstStyle/>
        <a:p>
          <a:endParaRPr lang="ru-RU" dirty="0"/>
        </a:p>
      </dgm:t>
    </dgm:pt>
    <dgm:pt modelId="{B21D48EA-4938-4771-8017-FAD4683BB151}" type="parTrans" cxnId="{BF990657-6A8E-413A-B400-1363F9321DC3}">
      <dgm:prSet/>
      <dgm:spPr/>
      <dgm:t>
        <a:bodyPr/>
        <a:lstStyle/>
        <a:p>
          <a:endParaRPr lang="ru-RU"/>
        </a:p>
      </dgm:t>
    </dgm:pt>
    <dgm:pt modelId="{F1A2CBD1-AFAD-4B38-BEF5-038A7CE2EA6F}" type="sibTrans" cxnId="{BF990657-6A8E-413A-B400-1363F9321DC3}">
      <dgm:prSet/>
      <dgm:spPr/>
      <dgm:t>
        <a:bodyPr/>
        <a:lstStyle/>
        <a:p>
          <a:endParaRPr lang="ru-RU" dirty="0"/>
        </a:p>
      </dgm:t>
    </dgm:pt>
    <dgm:pt modelId="{1CC951EE-8B70-4BC6-9EDD-E95B757E4341}">
      <dgm:prSet phldrT="[Текст]" phldr="1"/>
      <dgm:spPr/>
      <dgm:t>
        <a:bodyPr/>
        <a:lstStyle/>
        <a:p>
          <a:endParaRPr lang="ru-RU" dirty="0"/>
        </a:p>
      </dgm:t>
    </dgm:pt>
    <dgm:pt modelId="{A51F63D0-7510-4462-9646-7C8FAC8D2A1F}" type="parTrans" cxnId="{1D728C46-9677-4C48-9536-6FE47D8E7D40}">
      <dgm:prSet/>
      <dgm:spPr/>
      <dgm:t>
        <a:bodyPr/>
        <a:lstStyle/>
        <a:p>
          <a:endParaRPr lang="ru-RU"/>
        </a:p>
      </dgm:t>
    </dgm:pt>
    <dgm:pt modelId="{01F6DFAE-139B-496C-BD41-BEE777C74B64}" type="sibTrans" cxnId="{1D728C46-9677-4C48-9536-6FE47D8E7D40}">
      <dgm:prSet/>
      <dgm:spPr/>
      <dgm:t>
        <a:bodyPr/>
        <a:lstStyle/>
        <a:p>
          <a:endParaRPr lang="ru-RU" dirty="0"/>
        </a:p>
      </dgm:t>
    </dgm:pt>
    <dgm:pt modelId="{852D344B-7829-4276-83E9-B0118F713FD9}">
      <dgm:prSet phldrT="[Текст]" phldr="1"/>
      <dgm:spPr/>
      <dgm:t>
        <a:bodyPr/>
        <a:lstStyle/>
        <a:p>
          <a:endParaRPr lang="ru-RU" dirty="0"/>
        </a:p>
      </dgm:t>
    </dgm:pt>
    <dgm:pt modelId="{7BE4981B-7D4C-45E2-B7B1-6C547E853AA6}" type="sibTrans" cxnId="{768F12D4-52C5-408E-849B-5E5542A2C0C8}">
      <dgm:prSet/>
      <dgm:spPr/>
      <dgm:t>
        <a:bodyPr/>
        <a:lstStyle/>
        <a:p>
          <a:endParaRPr lang="ru-RU"/>
        </a:p>
      </dgm:t>
    </dgm:pt>
    <dgm:pt modelId="{522B4FBC-0AB6-4905-9F11-2CA1DB7226A4}" type="parTrans" cxnId="{768F12D4-52C5-408E-849B-5E5542A2C0C8}">
      <dgm:prSet/>
      <dgm:spPr/>
      <dgm:t>
        <a:bodyPr/>
        <a:lstStyle/>
        <a:p>
          <a:endParaRPr lang="ru-RU"/>
        </a:p>
      </dgm:t>
    </dgm:pt>
    <dgm:pt modelId="{7B3C52D7-38B4-489C-9B01-1C78771380C4}" type="pres">
      <dgm:prSet presAssocID="{CFDF59EC-F524-4F99-BC91-776552AFBDDD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524C6B4-ECA7-48AD-B4BC-0EC2E7DAAE0C}" type="pres">
      <dgm:prSet presAssocID="{4DEFB608-987A-4F10-84C5-F32C363B17A7}" presName="firstNode" presStyleLbl="node1" presStyleIdx="0" presStyleCnt="6" custScaleX="78313" custScaleY="68804" custLinFactNeighborX="0" custLinFactNeighborY="-61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328961-5A0B-4837-80C6-92DF1628F13C}" type="pres">
      <dgm:prSet presAssocID="{B141BFFA-B75C-4505-ADCC-E1C38E2F78BA}" presName="sibTrans" presStyleLbl="sibTrans2D1" presStyleIdx="0" presStyleCnt="5"/>
      <dgm:spPr/>
      <dgm:t>
        <a:bodyPr/>
        <a:lstStyle/>
        <a:p>
          <a:endParaRPr lang="ru-RU"/>
        </a:p>
      </dgm:t>
    </dgm:pt>
    <dgm:pt modelId="{B703DF62-EF2A-41B0-AE8D-F550E7285655}" type="pres">
      <dgm:prSet presAssocID="{7A447B1D-07C6-4FA7-A2EE-270D3C46D8CE}" presName="middleNode" presStyleCnt="0"/>
      <dgm:spPr/>
    </dgm:pt>
    <dgm:pt modelId="{96597C38-0E2E-468C-B340-908BAC2F19AB}" type="pres">
      <dgm:prSet presAssocID="{7A447B1D-07C6-4FA7-A2EE-270D3C46D8CE}" presName="padding" presStyleLbl="node1" presStyleIdx="0" presStyleCnt="6"/>
      <dgm:spPr/>
    </dgm:pt>
    <dgm:pt modelId="{B82951BA-6187-4D6F-BBAA-7B29BCD6BB8C}" type="pres">
      <dgm:prSet presAssocID="{7A447B1D-07C6-4FA7-A2EE-270D3C46D8CE}" presName="shape" presStyleLbl="node1" presStyleIdx="1" presStyleCnt="6" custScaleX="110566" custScaleY="112651" custLinFactNeighborX="-13367" custLinFactNeighborY="65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A0EC3-63EB-4FCB-A374-A8C30E7AA6F6}" type="pres">
      <dgm:prSet presAssocID="{B965529F-0C32-4354-8B9C-7BA171E156B7}" presName="sibTrans" presStyleLbl="sibTrans2D1" presStyleIdx="1" presStyleCnt="5"/>
      <dgm:spPr/>
      <dgm:t>
        <a:bodyPr/>
        <a:lstStyle/>
        <a:p>
          <a:endParaRPr lang="ru-RU"/>
        </a:p>
      </dgm:t>
    </dgm:pt>
    <dgm:pt modelId="{7A210A27-B387-43E7-9698-94CF60DFCFF3}" type="pres">
      <dgm:prSet presAssocID="{8937AC88-77C4-48EF-B672-03402FB8216D}" presName="middleNode" presStyleCnt="0"/>
      <dgm:spPr/>
    </dgm:pt>
    <dgm:pt modelId="{6DA22224-A82F-48B7-B8E5-A21A60FFDFF5}" type="pres">
      <dgm:prSet presAssocID="{8937AC88-77C4-48EF-B672-03402FB8216D}" presName="padding" presStyleLbl="node1" presStyleIdx="1" presStyleCnt="6"/>
      <dgm:spPr/>
    </dgm:pt>
    <dgm:pt modelId="{0F81B47D-66F5-4CA2-812B-E080CE0B7EE6}" type="pres">
      <dgm:prSet presAssocID="{8937AC88-77C4-48EF-B672-03402FB8216D}" presName="shape" presStyleLbl="node1" presStyleIdx="2" presStyleCnt="6" custScaleX="119612" custScaleY="117655" custLinFactNeighborX="-123" custLinFactNeighborY="98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7E07B-C082-40F7-932A-EE826145B5EF}" type="pres">
      <dgm:prSet presAssocID="{3C172100-4B2F-4661-91B1-DB7F6F92A6B7}" presName="sibTrans" presStyleLbl="sibTrans2D1" presStyleIdx="2" presStyleCnt="5" custLinFactNeighborX="-3552" custLinFactNeighborY="-30481"/>
      <dgm:spPr/>
      <dgm:t>
        <a:bodyPr/>
        <a:lstStyle/>
        <a:p>
          <a:endParaRPr lang="ru-RU"/>
        </a:p>
      </dgm:t>
    </dgm:pt>
    <dgm:pt modelId="{DF2C0E43-9BAD-45D0-A7F7-A240FEB9FFE5}" type="pres">
      <dgm:prSet presAssocID="{3DBEFCF1-E266-4C85-9EEA-2E79E0D09573}" presName="middleNode" presStyleCnt="0"/>
      <dgm:spPr/>
    </dgm:pt>
    <dgm:pt modelId="{43AFDE7B-AE07-4EE2-9211-2A4D0CE016B5}" type="pres">
      <dgm:prSet presAssocID="{3DBEFCF1-E266-4C85-9EEA-2E79E0D09573}" presName="padding" presStyleLbl="node1" presStyleIdx="2" presStyleCnt="6"/>
      <dgm:spPr/>
    </dgm:pt>
    <dgm:pt modelId="{271B07DF-B266-4F01-9F5B-BD6162ACB44D}" type="pres">
      <dgm:prSet presAssocID="{3DBEFCF1-E266-4C85-9EEA-2E79E0D09573}" presName="shape" presStyleLbl="node1" presStyleIdx="3" presStyleCnt="6" custScaleX="136602" custScaleY="144058" custLinFactY="-3187" custLinFactNeighborX="-1223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87B21-92F7-4AF3-A321-E43953B752C3}" type="pres">
      <dgm:prSet presAssocID="{F1A2CBD1-AFAD-4B38-BEF5-038A7CE2EA6F}" presName="sibTrans" presStyleLbl="sibTrans2D1" presStyleIdx="3" presStyleCnt="5"/>
      <dgm:spPr/>
      <dgm:t>
        <a:bodyPr/>
        <a:lstStyle/>
        <a:p>
          <a:endParaRPr lang="ru-RU"/>
        </a:p>
      </dgm:t>
    </dgm:pt>
    <dgm:pt modelId="{31B8B2C6-FEAD-48FF-ACB4-5E00A7A8B7A4}" type="pres">
      <dgm:prSet presAssocID="{1CC951EE-8B70-4BC6-9EDD-E95B757E4341}" presName="middleNode" presStyleCnt="0"/>
      <dgm:spPr/>
    </dgm:pt>
    <dgm:pt modelId="{A2253F80-FD5C-4735-877A-FFB9DEAC77D0}" type="pres">
      <dgm:prSet presAssocID="{1CC951EE-8B70-4BC6-9EDD-E95B757E4341}" presName="padding" presStyleLbl="node1" presStyleIdx="3" presStyleCnt="6"/>
      <dgm:spPr/>
    </dgm:pt>
    <dgm:pt modelId="{ACDBBBCD-C2E8-475B-BB4E-7F97F5D48D97}" type="pres">
      <dgm:prSet presAssocID="{1CC951EE-8B70-4BC6-9EDD-E95B757E4341}" presName="shape" presStyleLbl="node1" presStyleIdx="4" presStyleCnt="6" custScaleX="142571" custScaleY="130638" custLinFactY="-389" custLinFactNeighborX="-95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31EDB-0F8C-4397-A3C1-8982721AC632}" type="pres">
      <dgm:prSet presAssocID="{01F6DFAE-139B-496C-BD41-BEE777C74B64}" presName="sibTrans" presStyleLbl="sibTrans2D1" presStyleIdx="4" presStyleCnt="5"/>
      <dgm:spPr/>
      <dgm:t>
        <a:bodyPr/>
        <a:lstStyle/>
        <a:p>
          <a:endParaRPr lang="ru-RU"/>
        </a:p>
      </dgm:t>
    </dgm:pt>
    <dgm:pt modelId="{9B281ABE-8FDE-4C51-803C-48108C55571A}" type="pres">
      <dgm:prSet presAssocID="{852D344B-7829-4276-83E9-B0118F713FD9}" presName="lastNode" presStyleLbl="node1" presStyleIdx="5" presStyleCnt="6" custScaleY="100001" custLinFactNeighborX="11579" custLinFactNeighborY="39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7CF72B-CC03-466A-AD26-1F0217C99CEB}" type="presOf" srcId="{3C172100-4B2F-4661-91B1-DB7F6F92A6B7}" destId="{AFE7E07B-C082-40F7-932A-EE826145B5EF}" srcOrd="0" destOrd="0" presId="urn:microsoft.com/office/officeart/2005/8/layout/bProcess2"/>
    <dgm:cxn modelId="{1D728C46-9677-4C48-9536-6FE47D8E7D40}" srcId="{CFDF59EC-F524-4F99-BC91-776552AFBDDD}" destId="{1CC951EE-8B70-4BC6-9EDD-E95B757E4341}" srcOrd="4" destOrd="0" parTransId="{A51F63D0-7510-4462-9646-7C8FAC8D2A1F}" sibTransId="{01F6DFAE-139B-496C-BD41-BEE777C74B64}"/>
    <dgm:cxn modelId="{E54B1600-DA9A-409C-BDF9-F6FC2771ABA9}" type="presOf" srcId="{CFDF59EC-F524-4F99-BC91-776552AFBDDD}" destId="{7B3C52D7-38B4-489C-9B01-1C78771380C4}" srcOrd="0" destOrd="0" presId="urn:microsoft.com/office/officeart/2005/8/layout/bProcess2"/>
    <dgm:cxn modelId="{12A32537-90A0-41C3-B356-2295193A8F8A}" type="presOf" srcId="{3DBEFCF1-E266-4C85-9EEA-2E79E0D09573}" destId="{271B07DF-B266-4F01-9F5B-BD6162ACB44D}" srcOrd="0" destOrd="0" presId="urn:microsoft.com/office/officeart/2005/8/layout/bProcess2"/>
    <dgm:cxn modelId="{BF990657-6A8E-413A-B400-1363F9321DC3}" srcId="{CFDF59EC-F524-4F99-BC91-776552AFBDDD}" destId="{3DBEFCF1-E266-4C85-9EEA-2E79E0D09573}" srcOrd="3" destOrd="0" parTransId="{B21D48EA-4938-4771-8017-FAD4683BB151}" sibTransId="{F1A2CBD1-AFAD-4B38-BEF5-038A7CE2EA6F}"/>
    <dgm:cxn modelId="{768F12D4-52C5-408E-849B-5E5542A2C0C8}" srcId="{CFDF59EC-F524-4F99-BC91-776552AFBDDD}" destId="{852D344B-7829-4276-83E9-B0118F713FD9}" srcOrd="5" destOrd="0" parTransId="{522B4FBC-0AB6-4905-9F11-2CA1DB7226A4}" sibTransId="{7BE4981B-7D4C-45E2-B7B1-6C547E853AA6}"/>
    <dgm:cxn modelId="{907D5875-9DD4-48C0-877F-C775458E1DD1}" type="presOf" srcId="{1CC951EE-8B70-4BC6-9EDD-E95B757E4341}" destId="{ACDBBBCD-C2E8-475B-BB4E-7F97F5D48D97}" srcOrd="0" destOrd="0" presId="urn:microsoft.com/office/officeart/2005/8/layout/bProcess2"/>
    <dgm:cxn modelId="{5C3E07B3-E02B-494C-A479-670E7A4DAF82}" type="presOf" srcId="{852D344B-7829-4276-83E9-B0118F713FD9}" destId="{9B281ABE-8FDE-4C51-803C-48108C55571A}" srcOrd="0" destOrd="0" presId="urn:microsoft.com/office/officeart/2005/8/layout/bProcess2"/>
    <dgm:cxn modelId="{0DEFC14A-F466-478B-8618-41DEDD4ABF30}" type="presOf" srcId="{F1A2CBD1-AFAD-4B38-BEF5-038A7CE2EA6F}" destId="{FB587B21-92F7-4AF3-A321-E43953B752C3}" srcOrd="0" destOrd="0" presId="urn:microsoft.com/office/officeart/2005/8/layout/bProcess2"/>
    <dgm:cxn modelId="{7AF40E60-D8F5-4BE1-BBCC-7C354694DC1D}" type="presOf" srcId="{8937AC88-77C4-48EF-B672-03402FB8216D}" destId="{0F81B47D-66F5-4CA2-812B-E080CE0B7EE6}" srcOrd="0" destOrd="0" presId="urn:microsoft.com/office/officeart/2005/8/layout/bProcess2"/>
    <dgm:cxn modelId="{A291DA3C-8DC0-49BD-A713-638566C217CE}" srcId="{CFDF59EC-F524-4F99-BC91-776552AFBDDD}" destId="{7A447B1D-07C6-4FA7-A2EE-270D3C46D8CE}" srcOrd="1" destOrd="0" parTransId="{00DA1BEE-46F6-4DE8-8F77-D72A93EEF693}" sibTransId="{B965529F-0C32-4354-8B9C-7BA171E156B7}"/>
    <dgm:cxn modelId="{6D036B44-B27B-45D6-B5F3-91917636713A}" srcId="{CFDF59EC-F524-4F99-BC91-776552AFBDDD}" destId="{4DEFB608-987A-4F10-84C5-F32C363B17A7}" srcOrd="0" destOrd="0" parTransId="{54FE59E4-7433-4338-956A-5809BD58EBC1}" sibTransId="{B141BFFA-B75C-4505-ADCC-E1C38E2F78BA}"/>
    <dgm:cxn modelId="{8D3014E5-7339-4FD1-B874-59688697FD23}" type="presOf" srcId="{B965529F-0C32-4354-8B9C-7BA171E156B7}" destId="{8D7A0EC3-63EB-4FCB-A374-A8C30E7AA6F6}" srcOrd="0" destOrd="0" presId="urn:microsoft.com/office/officeart/2005/8/layout/bProcess2"/>
    <dgm:cxn modelId="{576CB839-6BA3-4A73-98CC-C990E66602A3}" srcId="{CFDF59EC-F524-4F99-BC91-776552AFBDDD}" destId="{8937AC88-77C4-48EF-B672-03402FB8216D}" srcOrd="2" destOrd="0" parTransId="{1456C49A-66EB-4709-96B5-FDC526150E31}" sibTransId="{3C172100-4B2F-4661-91B1-DB7F6F92A6B7}"/>
    <dgm:cxn modelId="{173D443E-B856-4B6A-AAAD-DA16B3FE7935}" type="presOf" srcId="{7A447B1D-07C6-4FA7-A2EE-270D3C46D8CE}" destId="{B82951BA-6187-4D6F-BBAA-7B29BCD6BB8C}" srcOrd="0" destOrd="0" presId="urn:microsoft.com/office/officeart/2005/8/layout/bProcess2"/>
    <dgm:cxn modelId="{7FC615A8-19DC-41DC-BFDE-597E15ABC544}" type="presOf" srcId="{B141BFFA-B75C-4505-ADCC-E1C38E2F78BA}" destId="{6B328961-5A0B-4837-80C6-92DF1628F13C}" srcOrd="0" destOrd="0" presId="urn:microsoft.com/office/officeart/2005/8/layout/bProcess2"/>
    <dgm:cxn modelId="{82906FA2-4D7E-4336-9CFA-923C7DF61720}" type="presOf" srcId="{4DEFB608-987A-4F10-84C5-F32C363B17A7}" destId="{8524C6B4-ECA7-48AD-B4BC-0EC2E7DAAE0C}" srcOrd="0" destOrd="0" presId="urn:microsoft.com/office/officeart/2005/8/layout/bProcess2"/>
    <dgm:cxn modelId="{E157A5E2-AB89-4513-8954-07661DC29E0B}" type="presOf" srcId="{01F6DFAE-139B-496C-BD41-BEE777C74B64}" destId="{53A31EDB-0F8C-4397-A3C1-8982721AC632}" srcOrd="0" destOrd="0" presId="urn:microsoft.com/office/officeart/2005/8/layout/bProcess2"/>
    <dgm:cxn modelId="{CCB7FFA3-5927-42F5-8A18-B320B55911AF}" type="presParOf" srcId="{7B3C52D7-38B4-489C-9B01-1C78771380C4}" destId="{8524C6B4-ECA7-48AD-B4BC-0EC2E7DAAE0C}" srcOrd="0" destOrd="0" presId="urn:microsoft.com/office/officeart/2005/8/layout/bProcess2"/>
    <dgm:cxn modelId="{41070CDE-0EFD-41AB-873F-8D3D7D9BB9FB}" type="presParOf" srcId="{7B3C52D7-38B4-489C-9B01-1C78771380C4}" destId="{6B328961-5A0B-4837-80C6-92DF1628F13C}" srcOrd="1" destOrd="0" presId="urn:microsoft.com/office/officeart/2005/8/layout/bProcess2"/>
    <dgm:cxn modelId="{90C892EB-68C3-4C12-9229-0D61619C3F6C}" type="presParOf" srcId="{7B3C52D7-38B4-489C-9B01-1C78771380C4}" destId="{B703DF62-EF2A-41B0-AE8D-F550E7285655}" srcOrd="2" destOrd="0" presId="urn:microsoft.com/office/officeart/2005/8/layout/bProcess2"/>
    <dgm:cxn modelId="{1FCF18C7-CF43-4691-9B18-9B646355B15D}" type="presParOf" srcId="{B703DF62-EF2A-41B0-AE8D-F550E7285655}" destId="{96597C38-0E2E-468C-B340-908BAC2F19AB}" srcOrd="0" destOrd="0" presId="urn:microsoft.com/office/officeart/2005/8/layout/bProcess2"/>
    <dgm:cxn modelId="{62F94856-0CCB-4656-99F4-86B474DF9213}" type="presParOf" srcId="{B703DF62-EF2A-41B0-AE8D-F550E7285655}" destId="{B82951BA-6187-4D6F-BBAA-7B29BCD6BB8C}" srcOrd="1" destOrd="0" presId="urn:microsoft.com/office/officeart/2005/8/layout/bProcess2"/>
    <dgm:cxn modelId="{97D81F21-F478-4EF7-A707-EBF379D11D95}" type="presParOf" srcId="{7B3C52D7-38B4-489C-9B01-1C78771380C4}" destId="{8D7A0EC3-63EB-4FCB-A374-A8C30E7AA6F6}" srcOrd="3" destOrd="0" presId="urn:microsoft.com/office/officeart/2005/8/layout/bProcess2"/>
    <dgm:cxn modelId="{3EF5A84D-5874-444D-B152-79AA315668AA}" type="presParOf" srcId="{7B3C52D7-38B4-489C-9B01-1C78771380C4}" destId="{7A210A27-B387-43E7-9698-94CF60DFCFF3}" srcOrd="4" destOrd="0" presId="urn:microsoft.com/office/officeart/2005/8/layout/bProcess2"/>
    <dgm:cxn modelId="{22E94E75-8696-4B2C-BFAB-BE501A9A31BB}" type="presParOf" srcId="{7A210A27-B387-43E7-9698-94CF60DFCFF3}" destId="{6DA22224-A82F-48B7-B8E5-A21A60FFDFF5}" srcOrd="0" destOrd="0" presId="urn:microsoft.com/office/officeart/2005/8/layout/bProcess2"/>
    <dgm:cxn modelId="{F8C8047E-5894-40AC-AACB-88CE665CCF91}" type="presParOf" srcId="{7A210A27-B387-43E7-9698-94CF60DFCFF3}" destId="{0F81B47D-66F5-4CA2-812B-E080CE0B7EE6}" srcOrd="1" destOrd="0" presId="urn:microsoft.com/office/officeart/2005/8/layout/bProcess2"/>
    <dgm:cxn modelId="{267EEF29-97ED-43A3-B741-B9A7B9E807D6}" type="presParOf" srcId="{7B3C52D7-38B4-489C-9B01-1C78771380C4}" destId="{AFE7E07B-C082-40F7-932A-EE826145B5EF}" srcOrd="5" destOrd="0" presId="urn:microsoft.com/office/officeart/2005/8/layout/bProcess2"/>
    <dgm:cxn modelId="{1D2623C3-35A9-4A72-91F8-79908625352D}" type="presParOf" srcId="{7B3C52D7-38B4-489C-9B01-1C78771380C4}" destId="{DF2C0E43-9BAD-45D0-A7F7-A240FEB9FFE5}" srcOrd="6" destOrd="0" presId="urn:microsoft.com/office/officeart/2005/8/layout/bProcess2"/>
    <dgm:cxn modelId="{2F3DC78B-D896-43C3-9416-3EBA70D7B269}" type="presParOf" srcId="{DF2C0E43-9BAD-45D0-A7F7-A240FEB9FFE5}" destId="{43AFDE7B-AE07-4EE2-9211-2A4D0CE016B5}" srcOrd="0" destOrd="0" presId="urn:microsoft.com/office/officeart/2005/8/layout/bProcess2"/>
    <dgm:cxn modelId="{8220D802-4613-4131-96B8-16C34E8EB74D}" type="presParOf" srcId="{DF2C0E43-9BAD-45D0-A7F7-A240FEB9FFE5}" destId="{271B07DF-B266-4F01-9F5B-BD6162ACB44D}" srcOrd="1" destOrd="0" presId="urn:microsoft.com/office/officeart/2005/8/layout/bProcess2"/>
    <dgm:cxn modelId="{651868EA-74EB-4C6F-B27F-2F9147F6D873}" type="presParOf" srcId="{7B3C52D7-38B4-489C-9B01-1C78771380C4}" destId="{FB587B21-92F7-4AF3-A321-E43953B752C3}" srcOrd="7" destOrd="0" presId="urn:microsoft.com/office/officeart/2005/8/layout/bProcess2"/>
    <dgm:cxn modelId="{C93481D7-B2C0-4C17-813B-F3798873D79E}" type="presParOf" srcId="{7B3C52D7-38B4-489C-9B01-1C78771380C4}" destId="{31B8B2C6-FEAD-48FF-ACB4-5E00A7A8B7A4}" srcOrd="8" destOrd="0" presId="urn:microsoft.com/office/officeart/2005/8/layout/bProcess2"/>
    <dgm:cxn modelId="{F15F94F4-5E0A-488C-A3E0-201F5FC869E0}" type="presParOf" srcId="{31B8B2C6-FEAD-48FF-ACB4-5E00A7A8B7A4}" destId="{A2253F80-FD5C-4735-877A-FFB9DEAC77D0}" srcOrd="0" destOrd="0" presId="urn:microsoft.com/office/officeart/2005/8/layout/bProcess2"/>
    <dgm:cxn modelId="{26609C22-E5BE-4208-AB8D-77ADC587C354}" type="presParOf" srcId="{31B8B2C6-FEAD-48FF-ACB4-5E00A7A8B7A4}" destId="{ACDBBBCD-C2E8-475B-BB4E-7F97F5D48D97}" srcOrd="1" destOrd="0" presId="urn:microsoft.com/office/officeart/2005/8/layout/bProcess2"/>
    <dgm:cxn modelId="{F9FF44DE-9283-4253-8FBE-AB7BD91924CA}" type="presParOf" srcId="{7B3C52D7-38B4-489C-9B01-1C78771380C4}" destId="{53A31EDB-0F8C-4397-A3C1-8982721AC632}" srcOrd="9" destOrd="0" presId="urn:microsoft.com/office/officeart/2005/8/layout/bProcess2"/>
    <dgm:cxn modelId="{B6B810F6-B81B-4158-BCC7-CDB65038B5CA}" type="presParOf" srcId="{7B3C52D7-38B4-489C-9B01-1C78771380C4}" destId="{9B281ABE-8FDE-4C51-803C-48108C55571A}" srcOrd="1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4C6B4-ECA7-48AD-B4BC-0EC2E7DAAE0C}">
      <dsp:nvSpPr>
        <dsp:cNvPr id="0" name=""/>
        <dsp:cNvSpPr/>
      </dsp:nvSpPr>
      <dsp:spPr>
        <a:xfrm>
          <a:off x="185444" y="93576"/>
          <a:ext cx="1339301" cy="11766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381580" y="265897"/>
        <a:ext cx="947029" cy="832037"/>
      </dsp:txXfrm>
    </dsp:sp>
    <dsp:sp modelId="{6B328961-5A0B-4837-80C6-92DF1628F13C}">
      <dsp:nvSpPr>
        <dsp:cNvPr id="0" name=""/>
        <dsp:cNvSpPr/>
      </dsp:nvSpPr>
      <dsp:spPr>
        <a:xfrm rot="10936113">
          <a:off x="480046" y="2328257"/>
          <a:ext cx="598566" cy="53245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951BA-6187-4D6F-BBAA-7B29BCD6BB8C}">
      <dsp:nvSpPr>
        <dsp:cNvPr id="0" name=""/>
        <dsp:cNvSpPr/>
      </dsp:nvSpPr>
      <dsp:spPr>
        <a:xfrm>
          <a:off x="72006" y="3888432"/>
          <a:ext cx="1261222" cy="12850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256708" y="4076617"/>
        <a:ext cx="891818" cy="908636"/>
      </dsp:txXfrm>
    </dsp:sp>
    <dsp:sp modelId="{8D7A0EC3-63EB-4FCB-A374-A8C30E7AA6F6}">
      <dsp:nvSpPr>
        <dsp:cNvPr id="0" name=""/>
        <dsp:cNvSpPr/>
      </dsp:nvSpPr>
      <dsp:spPr>
        <a:xfrm rot="5469097">
          <a:off x="1750793" y="4291794"/>
          <a:ext cx="598566" cy="53245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81B47D-66F5-4CA2-812B-E080CE0B7EE6}">
      <dsp:nvSpPr>
        <dsp:cNvPr id="0" name=""/>
        <dsp:cNvSpPr/>
      </dsp:nvSpPr>
      <dsp:spPr>
        <a:xfrm>
          <a:off x="2736771" y="3914497"/>
          <a:ext cx="1364410" cy="13420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2936584" y="4111041"/>
        <a:ext cx="964784" cy="948998"/>
      </dsp:txXfrm>
    </dsp:sp>
    <dsp:sp modelId="{AFE7E07B-C082-40F7-932A-EE826145B5EF}">
      <dsp:nvSpPr>
        <dsp:cNvPr id="0" name=""/>
        <dsp:cNvSpPr/>
      </dsp:nvSpPr>
      <dsp:spPr>
        <a:xfrm rot="21473857">
          <a:off x="3033902" y="2315055"/>
          <a:ext cx="598566" cy="53245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1B07DF-B266-4F01-9F5B-BD6162ACB44D}">
      <dsp:nvSpPr>
        <dsp:cNvPr id="0" name=""/>
        <dsp:cNvSpPr/>
      </dsp:nvSpPr>
      <dsp:spPr>
        <a:xfrm>
          <a:off x="2501697" y="0"/>
          <a:ext cx="1558214" cy="16432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>
        <a:off x="2729892" y="240650"/>
        <a:ext cx="1101824" cy="1161964"/>
      </dsp:txXfrm>
    </dsp:sp>
    <dsp:sp modelId="{FB587B21-92F7-4AF3-A321-E43953B752C3}">
      <dsp:nvSpPr>
        <dsp:cNvPr id="0" name=""/>
        <dsp:cNvSpPr/>
      </dsp:nvSpPr>
      <dsp:spPr>
        <a:xfrm rot="5298660">
          <a:off x="4277485" y="517190"/>
          <a:ext cx="598566" cy="53245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BBBCD-C2E8-475B-BB4E-7F97F5D48D97}">
      <dsp:nvSpPr>
        <dsp:cNvPr id="0" name=""/>
        <dsp:cNvSpPr/>
      </dsp:nvSpPr>
      <dsp:spPr>
        <a:xfrm>
          <a:off x="5063383" y="0"/>
          <a:ext cx="1626302" cy="14901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5301549" y="218232"/>
        <a:ext cx="1149970" cy="1053719"/>
      </dsp:txXfrm>
    </dsp:sp>
    <dsp:sp modelId="{53A31EDB-0F8C-4397-A3C1-8982721AC632}">
      <dsp:nvSpPr>
        <dsp:cNvPr id="0" name=""/>
        <dsp:cNvSpPr/>
      </dsp:nvSpPr>
      <dsp:spPr>
        <a:xfrm rot="10697426">
          <a:off x="5630625" y="2267166"/>
          <a:ext cx="598566" cy="532455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281ABE-8FDE-4C51-803C-48108C55571A}">
      <dsp:nvSpPr>
        <dsp:cNvPr id="0" name=""/>
        <dsp:cNvSpPr/>
      </dsp:nvSpPr>
      <dsp:spPr>
        <a:xfrm>
          <a:off x="5130570" y="3546376"/>
          <a:ext cx="1710189" cy="17102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>
        <a:off x="5381021" y="3796830"/>
        <a:ext cx="1209287" cy="120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D01F74-B8D1-4C58-8F67-485A639B85E6}" type="datetimeFigureOut">
              <a:rPr lang="ru-RU" smtClean="0"/>
              <a:pPr/>
              <a:t>27.09.2015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0DD8B49-D990-4FC3-8DE0-44F91E345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64.jpeg"/><Relationship Id="rId3" Type="http://schemas.openxmlformats.org/officeDocument/2006/relationships/image" Target="../media/image58.jpeg"/><Relationship Id="rId7" Type="http://schemas.openxmlformats.org/officeDocument/2006/relationships/image" Target="../media/image59.jpeg"/><Relationship Id="rId12" Type="http://schemas.openxmlformats.org/officeDocument/2006/relationships/image" Target="../media/image63.jpeg"/><Relationship Id="rId2" Type="http://schemas.openxmlformats.org/officeDocument/2006/relationships/image" Target="../media/image57.jpe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4" Type="http://schemas.openxmlformats.org/officeDocument/2006/relationships/image" Target="../media/image45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png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78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11" Type="http://schemas.openxmlformats.org/officeDocument/2006/relationships/image" Target="../media/image76.jpeg"/><Relationship Id="rId5" Type="http://schemas.openxmlformats.org/officeDocument/2006/relationships/image" Target="../media/image72.jpeg"/><Relationship Id="rId10" Type="http://schemas.openxmlformats.org/officeDocument/2006/relationships/image" Target="../media/image75.jpeg"/><Relationship Id="rId4" Type="http://schemas.openxmlformats.org/officeDocument/2006/relationships/image" Target="../media/image71.jpe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gif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2.jpeg"/><Relationship Id="rId7" Type="http://schemas.openxmlformats.org/officeDocument/2006/relationships/image" Target="../media/image1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37.jpe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bdc1123633fb201fb87ad6077e06365.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988840"/>
            <a:ext cx="7632848" cy="864096"/>
          </a:xfrm>
        </p:spPr>
        <p:txBody>
          <a:bodyPr>
            <a:normAutofit fontScale="62500" lnSpcReduction="20000"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Звукослоговой анализ и синтез слов «Зоопарк»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13184" y="404664"/>
            <a:ext cx="8291264" cy="360040"/>
          </a:xfrm>
          <a:prstGeom prst="rect">
            <a:avLst/>
          </a:prstGeom>
        </p:spPr>
        <p:txBody>
          <a:bodyPr vert="horz" lIns="45720" tIns="0" rIns="45720" bIns="0" anchor="b">
            <a:normAutofit fontScale="30000" lnSpcReduction="2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Логопедическое </a:t>
            </a:r>
            <a:r>
              <a:rPr kumimoji="0" lang="ru-RU" sz="48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занятие-игра</a:t>
            </a:r>
            <a:r>
              <a:rPr lang="ru-RU" sz="4800" b="1" cap="all" dirty="0">
                <a:ln w="6350"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4800" b="1" cap="all" smtClean="0">
                <a:ln w="6350"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с дошкольниками</a:t>
            </a:r>
            <a:r>
              <a:rPr kumimoji="0" lang="ru-RU" sz="4800" b="1" i="0" u="none" strike="noStrike" kern="1200" cap="all" spc="0" normalizeH="0" baseline="0" noProof="0" smtClean="0">
                <a:ln w="6350"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8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6 лет с ФФНР</a:t>
            </a:r>
            <a:endParaRPr kumimoji="0" lang="ru-RU" sz="4800" b="1" i="0" u="none" strike="noStrike" kern="1200" cap="all" spc="0" normalizeH="0" baseline="0" noProof="0" dirty="0">
              <a:ln w="6350">
                <a:noFill/>
              </a:ln>
              <a:solidFill>
                <a:schemeClr val="bg2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5229200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Рудакова Виктория Борисовна</a:t>
            </a:r>
          </a:p>
          <a:p>
            <a:r>
              <a:rPr lang="ru-RU" b="1" dirty="0">
                <a:solidFill>
                  <a:srgbClr val="002060"/>
                </a:solidFill>
              </a:rPr>
              <a:t>Учитель-логопед МБОУ </a:t>
            </a:r>
            <a:r>
              <a:rPr lang="ru-RU" b="1" dirty="0" smtClean="0">
                <a:solidFill>
                  <a:srgbClr val="002060"/>
                </a:solidFill>
              </a:rPr>
              <a:t>лицей </a:t>
            </a:r>
            <a:r>
              <a:rPr lang="ru-RU" b="1" dirty="0">
                <a:solidFill>
                  <a:srgbClr val="002060"/>
                </a:solidFill>
              </a:rPr>
              <a:t>№5 </a:t>
            </a:r>
          </a:p>
          <a:p>
            <a:r>
              <a:rPr lang="ru-RU" b="1" dirty="0">
                <a:solidFill>
                  <a:srgbClr val="002060"/>
                </a:solidFill>
              </a:rPr>
              <a:t>город Елец Липецкая область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«Чей хвост, ухо, лапа?»</a:t>
            </a:r>
            <a:endParaRPr lang="ru-RU" dirty="0"/>
          </a:p>
        </p:txBody>
      </p:sp>
      <p:pic>
        <p:nvPicPr>
          <p:cNvPr id="10" name="Рисунок 9" descr="хвxxос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1259632" cy="1384168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 descr="хaвос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5085184"/>
            <a:ext cx="1152128" cy="1057272"/>
          </a:xfrm>
          <a:prstGeom prst="flowChartConnector">
            <a:avLst/>
          </a:prstGeom>
        </p:spPr>
      </p:pic>
      <p:pic>
        <p:nvPicPr>
          <p:cNvPr id="12" name="Рисунок 11" descr="хявос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772816"/>
            <a:ext cx="1224136" cy="1276728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 descr="хqвос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1700808"/>
            <a:ext cx="1207008" cy="1347592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 descr="хwвос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3789040"/>
            <a:ext cx="1173856" cy="1192144"/>
          </a:xfrm>
          <a:prstGeom prst="flowChartConnector">
            <a:avLst/>
          </a:prstGeom>
        </p:spPr>
      </p:pic>
      <p:pic>
        <p:nvPicPr>
          <p:cNvPr id="16" name="Рисунок 15" descr="хвeост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8344" y="5085184"/>
            <a:ext cx="1139568" cy="1110992"/>
          </a:xfrm>
          <a:prstGeom prst="flowChartConnector">
            <a:avLst/>
          </a:prstGeom>
        </p:spPr>
      </p:pic>
      <p:pic>
        <p:nvPicPr>
          <p:cNvPr id="17" name="Рисунок 16" descr="хвrост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064" y="5517232"/>
            <a:ext cx="1152128" cy="1066416"/>
          </a:xfrm>
          <a:prstGeom prst="flowChartConnector">
            <a:avLst/>
          </a:prstGeom>
        </p:spPr>
      </p:pic>
      <p:pic>
        <p:nvPicPr>
          <p:cNvPr id="19" name="Рисунок 18" descr="хвxzост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1700808"/>
            <a:ext cx="1403648" cy="1368152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  <p:pic>
        <p:nvPicPr>
          <p:cNvPr id="20" name="Рисунок 19" descr="хвоccст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91880" y="3861048"/>
            <a:ext cx="1152128" cy="1074416"/>
          </a:xfrm>
          <a:prstGeom prst="flowChartConnector">
            <a:avLst/>
          </a:prstGeom>
        </p:spPr>
      </p:pic>
      <p:pic>
        <p:nvPicPr>
          <p:cNvPr id="21" name="Рисунок 20" descr="хвоdст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43808" y="5445224"/>
            <a:ext cx="1157856" cy="1024128"/>
          </a:xfrm>
          <a:prstGeom prst="flowChartConnector">
            <a:avLst/>
          </a:prstGeom>
        </p:spPr>
      </p:pic>
      <p:pic>
        <p:nvPicPr>
          <p:cNvPr id="22" name="Рисунок 21" descr="хвсос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987824" y="1772816"/>
            <a:ext cx="1296144" cy="1368152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  <p:pic>
        <p:nvPicPr>
          <p:cNvPr id="23" name="Рисунок 22" descr="хвчос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75656" y="1700808"/>
            <a:ext cx="1224136" cy="1304160"/>
          </a:xfrm>
          <a:prstGeom prst="flowChartConnector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12726 -0.128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0" y="-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-0.84184 -0.2805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59062 -0.308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-1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2125 -0.0886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-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0.52725 -0.3370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22048 -0.3611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-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цбб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680000" flipH="1" flipV="1">
            <a:off x="3351239" y="5128435"/>
            <a:ext cx="1078123" cy="1302995"/>
          </a:xfrm>
          <a:prstGeom prst="flowChartConnector">
            <a:avLst/>
          </a:prstGeom>
        </p:spPr>
      </p:pic>
      <p:pic>
        <p:nvPicPr>
          <p:cNvPr id="8" name="Рисунок 7" descr="iвmagббe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111408" flipH="1" flipV="1">
            <a:off x="44639" y="5499407"/>
            <a:ext cx="1245206" cy="1043358"/>
          </a:xfrm>
          <a:prstGeom prst="flowChartConnector">
            <a:avLst/>
          </a:prstGeom>
        </p:spPr>
      </p:pic>
      <p:pic>
        <p:nvPicPr>
          <p:cNvPr id="14" name="Рисунок 13" descr="хвxxос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692696"/>
            <a:ext cx="1403648" cy="1384168"/>
          </a:xfrm>
          <a:prstGeom prst="flowChartConnector">
            <a:avLst/>
          </a:prstGeom>
          <a:ln>
            <a:solidFill>
              <a:srgbClr val="0070C0"/>
            </a:solidFill>
          </a:ln>
        </p:spPr>
      </p:pic>
      <p:pic>
        <p:nvPicPr>
          <p:cNvPr id="15" name="Рисунок 14" descr="хвчос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620688"/>
            <a:ext cx="1368152" cy="1448176"/>
          </a:xfrm>
          <a:prstGeom prst="flowChartConnector">
            <a:avLst/>
          </a:prstGeom>
          <a:ln>
            <a:solidFill>
              <a:srgbClr val="0070C0"/>
            </a:solidFill>
          </a:ln>
        </p:spPr>
      </p:pic>
      <p:pic>
        <p:nvPicPr>
          <p:cNvPr id="16" name="Рисунок 15" descr="хявос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692696"/>
            <a:ext cx="1440160" cy="1420744"/>
          </a:xfrm>
          <a:prstGeom prst="flowChartConnector">
            <a:avLst/>
          </a:prstGeom>
          <a:ln>
            <a:solidFill>
              <a:srgbClr val="0070C0"/>
            </a:solidFill>
          </a:ln>
        </p:spPr>
      </p:pic>
      <p:pic>
        <p:nvPicPr>
          <p:cNvPr id="18" name="Рисунок 17" descr="imagббes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4" y="620688"/>
            <a:ext cx="1368152" cy="1478605"/>
          </a:xfrm>
          <a:prstGeom prst="flowChartConnector">
            <a:avLst/>
          </a:prstGeom>
          <a:ln>
            <a:solidFill>
              <a:srgbClr val="0070C0"/>
            </a:solidFill>
          </a:ln>
        </p:spPr>
      </p:pic>
      <p:pic>
        <p:nvPicPr>
          <p:cNvPr id="20" name="Рисунок 19" descr="хвxzост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620688"/>
            <a:ext cx="1475656" cy="1440160"/>
          </a:xfrm>
          <a:prstGeom prst="flowChartConnector">
            <a:avLst/>
          </a:prstGeom>
          <a:ln>
            <a:solidFill>
              <a:srgbClr val="0070C0"/>
            </a:solidFill>
          </a:ln>
        </p:spPr>
      </p:pic>
      <p:pic>
        <p:nvPicPr>
          <p:cNvPr id="17" name="Рисунок 16" descr="хвxxьост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005064"/>
            <a:ext cx="1224136" cy="1088121"/>
          </a:xfrm>
          <a:prstGeom prst="flowChartConnector">
            <a:avLst/>
          </a:prstGeom>
        </p:spPr>
      </p:pic>
      <p:pic>
        <p:nvPicPr>
          <p:cNvPr id="23" name="Рисунок 22" descr="хвxzяост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63688" y="5373216"/>
            <a:ext cx="1008112" cy="1188709"/>
          </a:xfrm>
          <a:prstGeom prst="flowChartConnector">
            <a:avLst/>
          </a:prstGeom>
        </p:spPr>
      </p:pic>
      <p:pic>
        <p:nvPicPr>
          <p:cNvPr id="24" name="Рисунок 23" descr="хвчыоыст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88225" y="4221088"/>
            <a:ext cx="1440160" cy="1008112"/>
          </a:xfrm>
          <a:prstGeom prst="flowChartConnector">
            <a:avLst/>
          </a:prstGeom>
        </p:spPr>
      </p:pic>
      <p:pic>
        <p:nvPicPr>
          <p:cNvPr id="25" name="Рисунок 24" descr="хявоцс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07704" y="3933056"/>
            <a:ext cx="1101935" cy="1080120"/>
          </a:xfrm>
          <a:prstGeom prst="flowChartConnector">
            <a:avLst/>
          </a:prstGeom>
        </p:spPr>
      </p:pic>
      <p:pic>
        <p:nvPicPr>
          <p:cNvPr id="26" name="Рисунок 25" descr="хяйвос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51921" y="4005064"/>
            <a:ext cx="1368152" cy="1080120"/>
          </a:xfrm>
          <a:prstGeom prst="flowChartConnector">
            <a:avLst/>
          </a:prstGeom>
        </p:spPr>
      </p:pic>
      <p:pic>
        <p:nvPicPr>
          <p:cNvPr id="27" name="Рисунок 26" descr="ч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32040" y="5445224"/>
            <a:ext cx="1152128" cy="1008112"/>
          </a:xfrm>
          <a:prstGeom prst="flowChartConnector">
            <a:avLst/>
          </a:prstGeom>
        </p:spPr>
      </p:pic>
      <p:pic>
        <p:nvPicPr>
          <p:cNvPr id="28" name="Рисунок 27" descr="хвxыzост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16216" y="5517232"/>
            <a:ext cx="1002352" cy="864096"/>
          </a:xfrm>
          <a:prstGeom prst="flowChartConnector">
            <a:avLst/>
          </a:prstGeom>
        </p:spPr>
      </p:pic>
      <p:pic>
        <p:nvPicPr>
          <p:cNvPr id="29" name="Рисунок 28" descr="хвчоыст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6071619">
            <a:off x="7730678" y="5145016"/>
            <a:ext cx="1391363" cy="1187777"/>
          </a:xfrm>
          <a:prstGeom prst="flowChartConnec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0.5118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00382 -0.2571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59253 -0.45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0" y="-2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2222 -0.4437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00" y="-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51979 -0.461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" y="-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 0.00532 L 0.22708 0.0104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-0.01041 L -0.6408 -0.1791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00" y="-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10277 -0.1993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0.2085 -0.1747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-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468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48680"/>
            <a:ext cx="8578085" cy="63093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6206" y="112311"/>
            <a:ext cx="6552728" cy="3326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ДИНАМИЧЕСКАЯ ПАУЗА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42812"/>
            <a:ext cx="5598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>
                <a:solidFill>
                  <a:srgbClr val="FFFF00"/>
                </a:solidFill>
              </a:rPr>
              <a:t>Как раз ночной порой звери шли на водопой.</a:t>
            </a:r>
          </a:p>
          <a:p>
            <a:r>
              <a:rPr lang="ru-RU" dirty="0">
                <a:solidFill>
                  <a:srgbClr val="FFFF00"/>
                </a:solidFill>
              </a:rPr>
              <a:t>За мамой лисицей крался… </a:t>
            </a:r>
            <a:r>
              <a:rPr lang="ru-RU" dirty="0" smtClean="0">
                <a:solidFill>
                  <a:srgbClr val="FFFF00"/>
                </a:solidFill>
              </a:rPr>
              <a:t>………… </a:t>
            </a:r>
            <a:r>
              <a:rPr lang="ru-RU" dirty="0">
                <a:solidFill>
                  <a:srgbClr val="FFFF00"/>
                </a:solidFill>
              </a:rPr>
              <a:t>лисенок.</a:t>
            </a:r>
          </a:p>
          <a:p>
            <a:r>
              <a:rPr lang="ru-RU" dirty="0">
                <a:solidFill>
                  <a:srgbClr val="FFFF00"/>
                </a:solidFill>
              </a:rPr>
              <a:t>За мамой  медведицей шел  </a:t>
            </a:r>
            <a:r>
              <a:rPr lang="ru-RU" dirty="0" smtClean="0">
                <a:solidFill>
                  <a:srgbClr val="FFFF00"/>
                </a:solidFill>
              </a:rPr>
              <a:t>…….. </a:t>
            </a:r>
            <a:r>
              <a:rPr lang="ru-RU" dirty="0">
                <a:solidFill>
                  <a:srgbClr val="FFFF00"/>
                </a:solidFill>
              </a:rPr>
              <a:t>медвежонок.</a:t>
            </a:r>
          </a:p>
          <a:p>
            <a:r>
              <a:rPr lang="ru-RU" dirty="0">
                <a:solidFill>
                  <a:srgbClr val="FFFF00"/>
                </a:solidFill>
              </a:rPr>
              <a:t>За мамой волчицей бежал   </a:t>
            </a:r>
            <a:r>
              <a:rPr lang="ru-RU" dirty="0" smtClean="0">
                <a:solidFill>
                  <a:srgbClr val="FFFF00"/>
                </a:solidFill>
              </a:rPr>
              <a:t>………… </a:t>
            </a:r>
            <a:r>
              <a:rPr lang="ru-RU" dirty="0">
                <a:solidFill>
                  <a:srgbClr val="FFFF00"/>
                </a:solidFill>
              </a:rPr>
              <a:t>волчонок.</a:t>
            </a:r>
          </a:p>
          <a:p>
            <a:r>
              <a:rPr lang="ru-RU" dirty="0">
                <a:solidFill>
                  <a:srgbClr val="FFFF00"/>
                </a:solidFill>
              </a:rPr>
              <a:t>За мамой слонихой топал   </a:t>
            </a:r>
            <a:r>
              <a:rPr lang="ru-RU" dirty="0" smtClean="0">
                <a:solidFill>
                  <a:srgbClr val="FFFF00"/>
                </a:solidFill>
              </a:rPr>
              <a:t>………… </a:t>
            </a:r>
            <a:r>
              <a:rPr lang="ru-RU" dirty="0">
                <a:solidFill>
                  <a:srgbClr val="FFFF00"/>
                </a:solidFill>
              </a:rPr>
              <a:t>слоненок.</a:t>
            </a:r>
          </a:p>
          <a:p>
            <a:r>
              <a:rPr lang="ru-RU" dirty="0">
                <a:solidFill>
                  <a:srgbClr val="FFFF00"/>
                </a:solidFill>
              </a:rPr>
              <a:t>За мамой зайчихой прыгал   </a:t>
            </a:r>
            <a:r>
              <a:rPr lang="ru-RU" dirty="0" smtClean="0"/>
              <a:t>……….. </a:t>
            </a:r>
            <a:r>
              <a:rPr lang="ru-RU" dirty="0" smtClean="0">
                <a:solidFill>
                  <a:srgbClr val="FFFF00"/>
                </a:solidFill>
              </a:rPr>
              <a:t>Зайчонок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За мамой львицей шагал …………….львенок.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zvuki_prirodi_-_zhurchanie_ruchejka_(zvukoff.ru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7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120680" cy="1143000"/>
          </a:xfrm>
        </p:spPr>
        <p:txBody>
          <a:bodyPr/>
          <a:lstStyle/>
          <a:p>
            <a:r>
              <a:rPr lang="ru-RU" dirty="0" smtClean="0"/>
              <a:t>«Составь слово»</a:t>
            </a:r>
            <a:endParaRPr lang="ru-RU" dirty="0"/>
          </a:p>
        </p:txBody>
      </p:sp>
      <p:sp>
        <p:nvSpPr>
          <p:cNvPr id="3" name="Пятно 2 2"/>
          <p:cNvSpPr/>
          <p:nvPr/>
        </p:nvSpPr>
        <p:spPr>
          <a:xfrm>
            <a:off x="0" y="908720"/>
            <a:ext cx="2195736" cy="185050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Б</a:t>
            </a:r>
            <a:r>
              <a:rPr lang="ru-RU" sz="3600" b="1" dirty="0" smtClean="0">
                <a:solidFill>
                  <a:srgbClr val="002060"/>
                </a:solidFill>
              </a:rPr>
              <a:t>ер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Пятно 1 3"/>
          <p:cNvSpPr/>
          <p:nvPr/>
        </p:nvSpPr>
        <p:spPr>
          <a:xfrm>
            <a:off x="2051720" y="5229200"/>
            <a:ext cx="1994520" cy="120243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га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7149480" y="1556792"/>
            <a:ext cx="1994520" cy="120243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</a:rPr>
              <a:t>ло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3707904" y="1772816"/>
            <a:ext cx="1346448" cy="1092704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но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7164288" y="3429000"/>
            <a:ext cx="1346448" cy="1092704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rgbClr val="002060"/>
                </a:solidFill>
              </a:rPr>
              <a:t>ра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467544" y="5085184"/>
            <a:ext cx="1346448" cy="1476744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tx1"/>
                </a:solidFill>
              </a:rPr>
              <a:t>ло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4644008" y="4869160"/>
            <a:ext cx="1346448" cy="1476744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го</a:t>
            </a:r>
            <a:endParaRPr lang="ru-RU" sz="4000" b="1" dirty="0"/>
          </a:p>
        </p:txBody>
      </p:sp>
      <p:sp>
        <p:nvSpPr>
          <p:cNvPr id="10" name="Выноска-облако 9"/>
          <p:cNvSpPr/>
          <p:nvPr/>
        </p:nvSpPr>
        <p:spPr>
          <a:xfrm>
            <a:off x="5580112" y="1196752"/>
            <a:ext cx="1346448" cy="1476744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во</a:t>
            </a:r>
            <a:endParaRPr lang="ru-RU" sz="4000" b="1" dirty="0"/>
          </a:p>
        </p:txBody>
      </p:sp>
      <p:sp>
        <p:nvSpPr>
          <p:cNvPr id="11" name="Солнце 10"/>
          <p:cNvSpPr/>
          <p:nvPr/>
        </p:nvSpPr>
        <p:spPr>
          <a:xfrm>
            <a:off x="0" y="2708920"/>
            <a:ext cx="2411760" cy="2138536"/>
          </a:xfrm>
          <a:prstGeom prst="su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дуп</a:t>
            </a:r>
            <a:endParaRPr lang="ru-RU" sz="3200" b="1" dirty="0"/>
          </a:p>
        </p:txBody>
      </p:sp>
      <p:sp>
        <p:nvSpPr>
          <p:cNvPr id="12" name="Солнце 11"/>
          <p:cNvSpPr/>
          <p:nvPr/>
        </p:nvSpPr>
        <p:spPr>
          <a:xfrm>
            <a:off x="4427984" y="2780928"/>
            <a:ext cx="2210544" cy="1922512"/>
          </a:xfrm>
          <a:prstGeom prst="su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 smtClean="0"/>
              <a:t>ло</a:t>
            </a:r>
            <a:endParaRPr lang="ru-RU" sz="3600" dirty="0"/>
          </a:p>
        </p:txBody>
      </p:sp>
      <p:sp>
        <p:nvSpPr>
          <p:cNvPr id="13" name="Блок-схема: магнитный диск 12"/>
          <p:cNvSpPr/>
          <p:nvPr/>
        </p:nvSpPr>
        <p:spPr>
          <a:xfrm>
            <a:off x="1979712" y="2060848"/>
            <a:ext cx="1368152" cy="936104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щ</a:t>
            </a:r>
            <a:r>
              <a:rPr lang="ru-RU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</a:t>
            </a:r>
            <a:endParaRPr lang="ru-RU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Блок-схема: магнитный диск 13"/>
          <p:cNvSpPr/>
          <p:nvPr/>
        </p:nvSpPr>
        <p:spPr>
          <a:xfrm>
            <a:off x="7452320" y="404664"/>
            <a:ext cx="1440160" cy="972688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пе</a:t>
            </a:r>
            <a:endParaRPr lang="ru-RU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7703840" y="5301208"/>
            <a:ext cx="1440160" cy="972688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ра</a:t>
            </a:r>
            <a:endParaRPr lang="ru-RU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20989 0.2562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1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-0.60364 -0.0770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00" y="-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022E-16 L 0.12726 -0.6229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-3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30973 -0.0340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25468 0.511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0" y="2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-0.27292 0.67453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0" y="3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0.46858 0.4881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0" y="2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4464496" cy="49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«Где чей дом?»</a:t>
            </a:r>
            <a:endParaRPr lang="ru-RU" dirty="0"/>
          </a:p>
        </p:txBody>
      </p:sp>
      <p:pic>
        <p:nvPicPr>
          <p:cNvPr id="5" name="Рисунок 4" descr="i12mag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09120"/>
            <a:ext cx="2123728" cy="184785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Рисунок 5" descr="i4mage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20888"/>
            <a:ext cx="2267744" cy="1847850"/>
          </a:xfrm>
          <a:prstGeom prst="flowChartProcess">
            <a:avLst/>
          </a:prstGeom>
          <a:ln>
            <a:solidFill>
              <a:srgbClr val="00B050"/>
            </a:solidFill>
          </a:ln>
        </p:spPr>
      </p:pic>
      <p:pic>
        <p:nvPicPr>
          <p:cNvPr id="7" name="Рисунок 6" descr="ima32ge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2492896"/>
            <a:ext cx="2267744" cy="178192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Рисунок 7" descr="imag9es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4581128"/>
            <a:ext cx="2123728" cy="1791841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9" name="Рисунок 8" descr="ima1ges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4869160"/>
            <a:ext cx="1728192" cy="1682865"/>
          </a:xfrm>
          <a:prstGeom prst="flowChartConnector">
            <a:avLst/>
          </a:prstGeom>
          <a:ln>
            <a:solidFill>
              <a:srgbClr val="00B050"/>
            </a:solidFill>
          </a:ln>
        </p:spPr>
      </p:pic>
      <p:pic>
        <p:nvPicPr>
          <p:cNvPr id="10" name="Рисунок 9" descr="im557ages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1760" y="908720"/>
            <a:ext cx="1750125" cy="1711732"/>
          </a:xfrm>
          <a:prstGeom prst="flowChartConnector">
            <a:avLst/>
          </a:prstGeom>
          <a:ln>
            <a:solidFill>
              <a:srgbClr val="00B050"/>
            </a:solidFill>
          </a:ln>
        </p:spPr>
      </p:pic>
      <p:pic>
        <p:nvPicPr>
          <p:cNvPr id="12" name="Рисунок 11" descr="image1s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908720"/>
            <a:ext cx="1639069" cy="1639069"/>
          </a:xfrm>
          <a:prstGeom prst="flowChartConnector">
            <a:avLst/>
          </a:prstGeom>
          <a:ln>
            <a:solidFill>
              <a:srgbClr val="00B050"/>
            </a:solidFill>
          </a:ln>
        </p:spPr>
      </p:pic>
      <p:pic>
        <p:nvPicPr>
          <p:cNvPr id="14" name="Рисунок 13" descr="imag321es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11760" y="2924944"/>
            <a:ext cx="1656184" cy="1656184"/>
          </a:xfrm>
          <a:prstGeom prst="flowChartConnector">
            <a:avLst/>
          </a:prstGeom>
          <a:ln>
            <a:solidFill>
              <a:srgbClr val="00B050"/>
            </a:solidFill>
          </a:ln>
        </p:spPr>
      </p:pic>
      <p:pic>
        <p:nvPicPr>
          <p:cNvPr id="15" name="Рисунок 14" descr="imттages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32656"/>
            <a:ext cx="2143125" cy="1810469"/>
          </a:xfrm>
          <a:prstGeom prst="flowChartProcess">
            <a:avLst/>
          </a:prstGeom>
          <a:ln>
            <a:solidFill>
              <a:srgbClr val="00B050"/>
            </a:solidFill>
          </a:ln>
        </p:spPr>
      </p:pic>
      <p:pic>
        <p:nvPicPr>
          <p:cNvPr id="17" name="Рисунок 16" descr="image11s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6256" y="404664"/>
            <a:ext cx="2267744" cy="1806361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8" name="Рисунок 17" descr="im222ages.jpe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88024" y="2852936"/>
            <a:ext cx="1855093" cy="1741428"/>
          </a:xfrm>
          <a:prstGeom prst="flowChartConnector">
            <a:avLst/>
          </a:prstGeom>
          <a:ln>
            <a:solidFill>
              <a:srgbClr val="00B050"/>
            </a:solidFill>
          </a:ln>
        </p:spPr>
      </p:pic>
      <p:pic>
        <p:nvPicPr>
          <p:cNvPr id="19" name="Рисунок 18" descr="imчages.jpe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32040" y="4941168"/>
            <a:ext cx="1656184" cy="1609725"/>
          </a:xfrm>
          <a:prstGeom prst="flowChartConnector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51077 0.2532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00" y="1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23333 0.521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2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24792 -0.036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0" y="-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-0.53455 -0.3689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00" y="-1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599 -0.653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3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13384" y="159080"/>
            <a:ext cx="6059016" cy="5092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«Лесенка слов»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93547" y="5906245"/>
            <a:ext cx="6400800" cy="556801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Придумать названия животных на заданную букву</a:t>
            </a:r>
            <a:endParaRPr lang="ru-RU" dirty="0"/>
          </a:p>
        </p:txBody>
      </p:sp>
      <p:sp>
        <p:nvSpPr>
          <p:cNvPr id="3" name="Стрелка углом 2"/>
          <p:cNvSpPr/>
          <p:nvPr/>
        </p:nvSpPr>
        <p:spPr>
          <a:xfrm>
            <a:off x="0" y="4653136"/>
            <a:ext cx="1440160" cy="1012696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Стрелка углом 3"/>
          <p:cNvSpPr/>
          <p:nvPr/>
        </p:nvSpPr>
        <p:spPr>
          <a:xfrm>
            <a:off x="2555776" y="2780928"/>
            <a:ext cx="1440160" cy="1012696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трелка углом 4"/>
          <p:cNvSpPr/>
          <p:nvPr/>
        </p:nvSpPr>
        <p:spPr>
          <a:xfrm>
            <a:off x="1259632" y="3717032"/>
            <a:ext cx="1440160" cy="1012696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трелка углом 5"/>
          <p:cNvSpPr/>
          <p:nvPr/>
        </p:nvSpPr>
        <p:spPr>
          <a:xfrm>
            <a:off x="3923928" y="1988840"/>
            <a:ext cx="1080120" cy="1012696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 углом 7"/>
          <p:cNvSpPr/>
          <p:nvPr/>
        </p:nvSpPr>
        <p:spPr>
          <a:xfrm rot="16200000" flipH="1" flipV="1">
            <a:off x="6912259" y="3681029"/>
            <a:ext cx="1152129" cy="1080120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 углом 8"/>
          <p:cNvSpPr/>
          <p:nvPr/>
        </p:nvSpPr>
        <p:spPr>
          <a:xfrm rot="16200000" flipH="1" flipV="1">
            <a:off x="5868144" y="2924944"/>
            <a:ext cx="1080120" cy="936104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16200000" flipH="1" flipV="1">
            <a:off x="4968044" y="2168860"/>
            <a:ext cx="1008112" cy="936104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323528" y="3501008"/>
            <a:ext cx="864096" cy="110527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З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1619672" y="2564904"/>
            <a:ext cx="864096" cy="110527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Б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2915816" y="1628800"/>
            <a:ext cx="864096" cy="110527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С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4" name="Блок-схема: узел 13"/>
          <p:cNvSpPr/>
          <p:nvPr/>
        </p:nvSpPr>
        <p:spPr>
          <a:xfrm>
            <a:off x="4427984" y="908720"/>
            <a:ext cx="864096" cy="110527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6012160" y="1628800"/>
            <a:ext cx="864096" cy="1152128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П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7236296" y="2564904"/>
            <a:ext cx="864096" cy="110527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В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17" name="Стрелка углом 16"/>
          <p:cNvSpPr/>
          <p:nvPr/>
        </p:nvSpPr>
        <p:spPr>
          <a:xfrm rot="16200000" flipH="1" flipV="1">
            <a:off x="8027875" y="4761149"/>
            <a:ext cx="1152129" cy="1080120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8279904" y="3645024"/>
            <a:ext cx="864096" cy="110527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М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5112568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27854" y="332656"/>
            <a:ext cx="52404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Молодцы!</a:t>
            </a:r>
            <a:endParaRPr lang="ru-RU" sz="5400" b="1" cap="all" spc="0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Рисунок 3" descr="zаяц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9462" y="2000250"/>
            <a:ext cx="2505075" cy="3372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Артикуляционная гимнастика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1475656" y="1124744"/>
          <a:ext cx="684076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clip35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1124744"/>
            <a:ext cx="1872208" cy="1800200"/>
          </a:xfrm>
          <a:prstGeom prst="flowChartConnector">
            <a:avLst/>
          </a:prstGeom>
        </p:spPr>
      </p:pic>
      <p:pic>
        <p:nvPicPr>
          <p:cNvPr id="6" name="Рисунок 5" descr="imag33es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87624" y="4653136"/>
            <a:ext cx="1728192" cy="1728192"/>
          </a:xfrm>
          <a:prstGeom prst="flowChartConnector">
            <a:avLst/>
          </a:prstGeom>
        </p:spPr>
      </p:pic>
      <p:pic>
        <p:nvPicPr>
          <p:cNvPr id="8" name="Рисунок 7" descr="imag66es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725144"/>
            <a:ext cx="1800200" cy="1743075"/>
          </a:xfrm>
          <a:prstGeom prst="flowChartConnector">
            <a:avLst/>
          </a:prstGeom>
        </p:spPr>
      </p:pic>
      <p:pic>
        <p:nvPicPr>
          <p:cNvPr id="9" name="Рисунок 8" descr="iблиныs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79912" y="1052736"/>
            <a:ext cx="1863650" cy="1800200"/>
          </a:xfrm>
          <a:prstGeom prst="flowChartConnector">
            <a:avLst/>
          </a:prstGeom>
        </p:spPr>
      </p:pic>
      <p:pic>
        <p:nvPicPr>
          <p:cNvPr id="10" name="Рисунок 9" descr="губки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88224" y="4653136"/>
            <a:ext cx="1800200" cy="1723256"/>
          </a:xfrm>
          <a:prstGeom prst="flowChartConnector">
            <a:avLst/>
          </a:prstGeom>
        </p:spPr>
      </p:pic>
      <p:pic>
        <p:nvPicPr>
          <p:cNvPr id="11" name="Рисунок 10" descr="image99s.jpe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16216" y="1052736"/>
            <a:ext cx="1855093" cy="1800200"/>
          </a:xfrm>
          <a:prstGeom prst="flowChartConnec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ef76ault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2200" y="4365104"/>
            <a:ext cx="1991494" cy="1467017"/>
          </a:xfrm>
          <a:prstGeom prst="flowChartAlternateProcess">
            <a:avLst/>
          </a:prstGeom>
        </p:spPr>
      </p:pic>
      <p:pic>
        <p:nvPicPr>
          <p:cNvPr id="9" name="Рисунок 8" descr="ima34ge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988840"/>
            <a:ext cx="1800200" cy="1333508"/>
          </a:xfrm>
          <a:prstGeom prst="flowChartAlternateProcess">
            <a:avLst/>
          </a:prstGeom>
        </p:spPr>
      </p:pic>
      <p:pic>
        <p:nvPicPr>
          <p:cNvPr id="3" name="Рисунок 2" descr="defaul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052736"/>
            <a:ext cx="1619672" cy="1368152"/>
          </a:xfrm>
          <a:prstGeom prst="flowChartAlternateProcess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994122"/>
          </a:xfrm>
        </p:spPr>
        <p:txBody>
          <a:bodyPr>
            <a:normAutofit/>
          </a:bodyPr>
          <a:lstStyle/>
          <a:p>
            <a:r>
              <a:rPr lang="ru-RU" dirty="0" smtClean="0"/>
              <a:t>«Собери слово»</a:t>
            </a:r>
            <a:endParaRPr lang="ru-RU" dirty="0"/>
          </a:p>
        </p:txBody>
      </p:sp>
      <p:pic>
        <p:nvPicPr>
          <p:cNvPr id="4" name="Рисунок 3" descr="defau65lt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2996952"/>
            <a:ext cx="1656184" cy="1436560"/>
          </a:xfrm>
          <a:prstGeom prst="flowChartAlternateProcess">
            <a:avLst/>
          </a:prstGeom>
        </p:spPr>
      </p:pic>
      <p:pic>
        <p:nvPicPr>
          <p:cNvPr id="5" name="Рисунок 4" descr="imag55es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5229200"/>
            <a:ext cx="1567061" cy="1376345"/>
          </a:xfrm>
          <a:prstGeom prst="flowChartAlternateProcess">
            <a:avLst/>
          </a:prstGeom>
        </p:spPr>
      </p:pic>
      <p:pic>
        <p:nvPicPr>
          <p:cNvPr id="6" name="Рисунок 5" descr="defa45ult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2" y="4365104"/>
            <a:ext cx="1872208" cy="1375701"/>
          </a:xfrm>
          <a:prstGeom prst="flowChartAlternateProcess">
            <a:avLst/>
          </a:prstGeom>
        </p:spPr>
      </p:pic>
      <p:pic>
        <p:nvPicPr>
          <p:cNvPr id="7" name="Рисунок 6" descr="defa44ult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3928" y="2060848"/>
            <a:ext cx="1728192" cy="1347044"/>
          </a:xfrm>
          <a:prstGeom prst="flowChartAlternateProcess">
            <a:avLst/>
          </a:prstGeom>
        </p:spPr>
      </p:pic>
      <p:sp>
        <p:nvSpPr>
          <p:cNvPr id="16" name="Стрелка вниз 15"/>
          <p:cNvSpPr/>
          <p:nvPr/>
        </p:nvSpPr>
        <p:spPr>
          <a:xfrm>
            <a:off x="1763688" y="2420888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1763688" y="4509120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2843808" y="5157192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верх 18"/>
          <p:cNvSpPr/>
          <p:nvPr/>
        </p:nvSpPr>
        <p:spPr>
          <a:xfrm>
            <a:off x="4644008" y="3501008"/>
            <a:ext cx="432048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право 19"/>
          <p:cNvSpPr/>
          <p:nvPr/>
        </p:nvSpPr>
        <p:spPr>
          <a:xfrm>
            <a:off x="5796136" y="2420888"/>
            <a:ext cx="69037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 вниз 20"/>
          <p:cNvSpPr/>
          <p:nvPr/>
        </p:nvSpPr>
        <p:spPr>
          <a:xfrm>
            <a:off x="7236296" y="3429000"/>
            <a:ext cx="360040" cy="762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ikie_zhiv_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496944" cy="625125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7" name="Блок-схема: узел 6"/>
          <p:cNvSpPr/>
          <p:nvPr/>
        </p:nvSpPr>
        <p:spPr>
          <a:xfrm>
            <a:off x="323528" y="5445224"/>
            <a:ext cx="1080120" cy="100811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З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1475656" y="4869160"/>
            <a:ext cx="1080120" cy="100811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О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2771800" y="4653136"/>
            <a:ext cx="1080120" cy="100811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О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3995936" y="4653136"/>
            <a:ext cx="1080120" cy="100811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П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5220072" y="4725144"/>
            <a:ext cx="1080120" cy="100811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А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44208" y="4941168"/>
            <a:ext cx="1080120" cy="100811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Р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7524328" y="5445224"/>
            <a:ext cx="1080120" cy="100811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К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665g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836712"/>
            <a:ext cx="1728192" cy="1700807"/>
          </a:xfrm>
          <a:prstGeom prst="ellipse">
            <a:avLst/>
          </a:prstGeom>
        </p:spPr>
      </p:pic>
      <p:pic>
        <p:nvPicPr>
          <p:cNvPr id="5" name="Рисунок 4" descr="image3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836712"/>
            <a:ext cx="1691680" cy="1781175"/>
          </a:xfrm>
          <a:prstGeom prst="ellipse">
            <a:avLst/>
          </a:prstGeom>
        </p:spPr>
      </p:pic>
      <p:pic>
        <p:nvPicPr>
          <p:cNvPr id="6" name="Рисунок 5" descr="image1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836712"/>
            <a:ext cx="1683123" cy="1700808"/>
          </a:xfrm>
          <a:prstGeom prst="ellipse">
            <a:avLst/>
          </a:prstGeom>
        </p:spPr>
      </p:pic>
      <p:pic>
        <p:nvPicPr>
          <p:cNvPr id="8" name="Рисунок 7" descr="image012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5301208"/>
            <a:ext cx="1872208" cy="576064"/>
          </a:xfrm>
          <a:prstGeom prst="rect">
            <a:avLst/>
          </a:prstGeom>
        </p:spPr>
      </p:pic>
      <p:pic>
        <p:nvPicPr>
          <p:cNvPr id="9" name="Рисунок 8" descr="image012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5445224"/>
            <a:ext cx="1872208" cy="576063"/>
          </a:xfrm>
          <a:prstGeom prst="rect">
            <a:avLst/>
          </a:prstGeom>
        </p:spPr>
      </p:pic>
      <p:pic>
        <p:nvPicPr>
          <p:cNvPr id="10" name="Рисунок 9" descr="image012ф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653136"/>
            <a:ext cx="2072258" cy="648072"/>
          </a:xfrm>
          <a:prstGeom prst="rect">
            <a:avLst/>
          </a:prstGeom>
        </p:spPr>
      </p:pic>
      <p:pic>
        <p:nvPicPr>
          <p:cNvPr id="11" name="Рисунок 10" descr="imag321es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52120" y="836712"/>
            <a:ext cx="1584176" cy="1733972"/>
          </a:xfrm>
          <a:prstGeom prst="ellipse">
            <a:avLst/>
          </a:prstGeom>
        </p:spPr>
      </p:pic>
      <p:pic>
        <p:nvPicPr>
          <p:cNvPr id="13" name="Рисунок 12" descr="3430385-lion-4-and-a-half-years--panthera-leo-in-front-of-a-white-background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836712"/>
            <a:ext cx="1600200" cy="1600200"/>
          </a:xfrm>
          <a:prstGeom prst="flowChartConnector">
            <a:avLst/>
          </a:prstGeom>
        </p:spPr>
      </p:pic>
      <p:pic>
        <p:nvPicPr>
          <p:cNvPr id="14" name="Рисунок 13" descr="image0у12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92280" y="3861048"/>
            <a:ext cx="1514475" cy="609600"/>
          </a:xfrm>
          <a:prstGeom prst="rect">
            <a:avLst/>
          </a:prstGeom>
        </p:spPr>
      </p:pic>
      <p:pic>
        <p:nvPicPr>
          <p:cNvPr id="12" name="Рисунок 11" descr="image012в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35896" y="4437112"/>
            <a:ext cx="1981200" cy="529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75416"/>
          </a:xfrm>
        </p:spPr>
        <p:txBody>
          <a:bodyPr>
            <a:normAutofit fontScale="90000"/>
          </a:bodyPr>
          <a:lstStyle/>
          <a:p>
            <a:r>
              <a:rPr lang="ru-RU" dirty="0"/>
              <a:t>Б</a:t>
            </a:r>
            <a:r>
              <a:rPr lang="ru-RU" dirty="0" smtClean="0"/>
              <a:t>илеты в зоопарк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7 0.08148 L -0.81527 -0.0863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-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-0.16528 -0.314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0" y="-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-0.04531 -0.1643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-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-0.03924 -0.2833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0.79636 -0.1731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00" y="-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097" y="77531"/>
            <a:ext cx="5616624" cy="1377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Зрительный тренажер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664"/>
            <a:ext cx="9142821" cy="63821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1727765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20" y="620688"/>
            <a:ext cx="1641580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83" y="2420887"/>
            <a:ext cx="1074025" cy="11058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201" y="1909427"/>
            <a:ext cx="1068640" cy="11801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85" y="2329946"/>
            <a:ext cx="993350" cy="11968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7" y="5229200"/>
            <a:ext cx="1070840" cy="1080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20" y="4743097"/>
            <a:ext cx="1040304" cy="12781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87" y="3781216"/>
            <a:ext cx="1040304" cy="12319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0" y="1596495"/>
            <a:ext cx="1070840" cy="11881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929197"/>
            <a:ext cx="1653853" cy="15121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74" y="268049"/>
            <a:ext cx="1512168" cy="1504767"/>
          </a:xfrm>
          <a:prstGeom prst="rect">
            <a:avLst/>
          </a:prstGeom>
        </p:spPr>
      </p:pic>
      <p:pic>
        <p:nvPicPr>
          <p:cNvPr id="16" name="Zvuki-dzhungley-Mir-i-spokoystvie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23210" y="18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21 0.03935 L 0.4 0.711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0.1665 -3.33333E-6 C 0.24115 -3.33333E-6 0.33316 0.18218 0.33316 0.33033 L 0.33316 0.66088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3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4243 0.4363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61 -0.47083 C -0.04445 -0.47083 0.125 -0.3287 0.125 -0.15208 C 0.125 0.02338 -0.04445 0.16667 -0.25261 0.16667 C -0.46042 0.16667 -0.62917 0.02338 -0.62917 -0.15208 C -0.62917 -0.3287 -0.46042 -0.47083 -0.25261 -0.47083 Z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98 -0.12476 C 0.64305 -0.12476 0.85156 0.05973 0.85156 0.2875 C 0.85156 0.51551 0.64305 0.7007 0.38698 0.7007 C 0.13038 0.7007 -0.07743 0.51551 -0.07743 0.2875 C -0.07743 0.05973 0.13038 -0.12476 0.38698 -0.12476 Z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426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5871053" cy="216024"/>
          </a:xfrm>
        </p:spPr>
        <p:txBody>
          <a:bodyPr>
            <a:normAutofit fontScale="90000"/>
          </a:bodyPr>
          <a:lstStyle/>
          <a:p>
            <a:pPr lvl="0"/>
            <a:r>
              <a:rPr lang="ru-RU" sz="2400" dirty="0" smtClean="0">
                <a:solidFill>
                  <a:srgbClr val="FFFF00"/>
                </a:solidFill>
              </a:rPr>
              <a:t>Загадки о животных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8592818" cy="5904656"/>
          </a:xfrm>
        </p:spPr>
        <p:txBody>
          <a:bodyPr>
            <a:normAutofit/>
          </a:bodyPr>
          <a:lstStyle/>
          <a:p>
            <a:pPr marL="137160" lvl="0" indent="0">
              <a:buNone/>
            </a:pPr>
            <a:r>
              <a:rPr lang="ru-RU" sz="1600" dirty="0" smtClean="0"/>
              <a:t>* Познакомьтесь</a:t>
            </a:r>
            <a:r>
              <a:rPr lang="ru-RU" sz="1600" dirty="0"/>
              <a:t>, это я. Всем знакома вам, друзья.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Деток </a:t>
            </a:r>
            <a:r>
              <a:rPr lang="ru-RU" sz="1600" dirty="0"/>
              <a:t>в сумку соберу. Называюсь … </a:t>
            </a:r>
            <a:endParaRPr lang="ru-RU" sz="1600" dirty="0" smtClean="0"/>
          </a:p>
          <a:p>
            <a:pPr marL="137160" indent="0">
              <a:buNone/>
            </a:pPr>
            <a:endParaRPr lang="ru-RU" sz="1600" dirty="0"/>
          </a:p>
          <a:p>
            <a:pPr marL="137160" indent="0">
              <a:buNone/>
            </a:pPr>
            <a:r>
              <a:rPr lang="ru-RU" sz="1600" dirty="0" smtClean="0"/>
              <a:t>* Разрисованы </a:t>
            </a:r>
            <a:r>
              <a:rPr lang="ru-RU" sz="1600" dirty="0"/>
              <a:t>лошадки, будто школьные тетрадки</a:t>
            </a:r>
            <a:r>
              <a:rPr lang="ru-RU" sz="1600" dirty="0" smtClean="0"/>
              <a:t>….</a:t>
            </a:r>
          </a:p>
          <a:p>
            <a:pPr marL="137160" indent="0">
              <a:buNone/>
            </a:pP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 </a:t>
            </a:r>
          </a:p>
          <a:p>
            <a:pPr marL="137160" lvl="0" indent="0">
              <a:buNone/>
            </a:pPr>
            <a:r>
              <a:rPr lang="ru-RU" sz="1600" dirty="0" smtClean="0"/>
              <a:t>* Он </a:t>
            </a:r>
            <a:r>
              <a:rPr lang="ru-RU" sz="1600" dirty="0"/>
              <a:t>огромней  всех на суше. У него большие уши.</a:t>
            </a:r>
          </a:p>
          <a:p>
            <a:pPr marL="137160" indent="0">
              <a:buNone/>
            </a:pPr>
            <a:r>
              <a:rPr lang="ru-RU" sz="1600" dirty="0" smtClean="0"/>
              <a:t>   Он </a:t>
            </a:r>
            <a:r>
              <a:rPr lang="ru-RU" sz="1600" dirty="0"/>
              <a:t>чудесным шлангом–носом  </a:t>
            </a:r>
            <a:r>
              <a:rPr lang="ru-RU" sz="1600" dirty="0" smtClean="0"/>
              <a:t>может </a:t>
            </a:r>
            <a:r>
              <a:rPr lang="ru-RU" sz="1600" dirty="0"/>
              <a:t>с пальм срывать кокосы</a:t>
            </a:r>
            <a:r>
              <a:rPr lang="ru-RU" sz="1600" dirty="0" smtClean="0"/>
              <a:t>.</a:t>
            </a:r>
          </a:p>
          <a:p>
            <a:pPr marL="137160" indent="0">
              <a:buNone/>
            </a:pP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 </a:t>
            </a:r>
          </a:p>
          <a:p>
            <a:pPr marL="137160" lvl="0" indent="0">
              <a:buNone/>
            </a:pPr>
            <a:r>
              <a:rPr lang="ru-RU" sz="1600" dirty="0" smtClean="0"/>
              <a:t>* </a:t>
            </a:r>
            <a:r>
              <a:rPr lang="ru-RU" sz="1600" dirty="0"/>
              <a:t>Как большая кошка он  грациозен и умён. </a:t>
            </a:r>
          </a:p>
          <a:p>
            <a:pPr marL="137160" indent="0">
              <a:buNone/>
            </a:pPr>
            <a:r>
              <a:rPr lang="ru-RU" sz="1600" dirty="0" smtClean="0"/>
              <a:t>   Но </a:t>
            </a:r>
            <a:r>
              <a:rPr lang="ru-RU" sz="1600" dirty="0"/>
              <a:t>не любит разных игр  полосатый грозный... </a:t>
            </a:r>
            <a:endParaRPr lang="ru-RU" sz="1600" dirty="0" smtClean="0"/>
          </a:p>
          <a:p>
            <a:pPr marL="137160" indent="0">
              <a:buNone/>
            </a:pPr>
            <a:endParaRPr lang="ru-RU" sz="1600" dirty="0" smtClean="0"/>
          </a:p>
          <a:p>
            <a:pPr marL="137160" indent="0">
              <a:buNone/>
            </a:pPr>
            <a:endParaRPr lang="ru-RU" sz="1600" dirty="0"/>
          </a:p>
          <a:p>
            <a:pPr marL="137160" lvl="0" indent="0">
              <a:buNone/>
            </a:pPr>
            <a:r>
              <a:rPr lang="ru-RU" sz="1600" dirty="0" smtClean="0"/>
              <a:t>* </a:t>
            </a:r>
            <a:r>
              <a:rPr lang="ru-RU" sz="1600" dirty="0"/>
              <a:t>В реках Африки живет злой зеленый пароход.</a:t>
            </a:r>
          </a:p>
          <a:p>
            <a:pPr marL="137160" indent="0">
              <a:buNone/>
            </a:pPr>
            <a:r>
              <a:rPr lang="ru-RU" sz="1600" dirty="0" smtClean="0"/>
              <a:t>   Кто </a:t>
            </a:r>
            <a:r>
              <a:rPr lang="ru-RU" sz="1600" dirty="0"/>
              <a:t>б навстречу не поплыл, всех проглотит…. </a:t>
            </a:r>
            <a:endParaRPr lang="ru-RU" sz="1600" dirty="0" smtClean="0"/>
          </a:p>
          <a:p>
            <a:pPr marL="137160" indent="0">
              <a:buNone/>
            </a:pPr>
            <a:endParaRPr lang="ru-RU" sz="1600" dirty="0" smtClean="0"/>
          </a:p>
          <a:p>
            <a:pPr marL="137160" indent="0">
              <a:buNone/>
            </a:pPr>
            <a:endParaRPr lang="ru-RU" sz="1600" dirty="0"/>
          </a:p>
          <a:p>
            <a:pPr marL="137160" indent="0">
              <a:buNone/>
            </a:pPr>
            <a:r>
              <a:rPr lang="ru-RU" sz="1600" dirty="0" smtClean="0"/>
              <a:t>*</a:t>
            </a:r>
            <a:r>
              <a:rPr lang="ru-RU" sz="1600" dirty="0"/>
              <a:t>По снегу бежит, петляет, к лету шубку меняет…. </a:t>
            </a:r>
          </a:p>
        </p:txBody>
      </p:sp>
      <p:pic>
        <p:nvPicPr>
          <p:cNvPr id="4" name="Рисунок 3" descr="defa7777ult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0685" y="188640"/>
            <a:ext cx="1728192" cy="1351037"/>
          </a:xfrm>
          <a:prstGeom prst="flowChartAlternateProcess">
            <a:avLst/>
          </a:prstGeom>
          <a:ln>
            <a:solidFill>
              <a:srgbClr val="FFFF00"/>
            </a:solidFill>
          </a:ln>
        </p:spPr>
      </p:pic>
      <p:pic>
        <p:nvPicPr>
          <p:cNvPr id="5" name="Рисунок 4" descr="ima2ge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3341" y="980728"/>
            <a:ext cx="1572546" cy="1412776"/>
          </a:xfrm>
          <a:prstGeom prst="flowChartAlternateProcess">
            <a:avLst/>
          </a:prstGeom>
          <a:ln>
            <a:solidFill>
              <a:srgbClr val="FFFF00"/>
            </a:solidFill>
          </a:ln>
        </p:spPr>
      </p:pic>
      <p:pic>
        <p:nvPicPr>
          <p:cNvPr id="6" name="Рисунок 5" descr="ima665ge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8906" y="1880461"/>
            <a:ext cx="1646931" cy="1512168"/>
          </a:xfrm>
          <a:prstGeom prst="flowChartAlternateProcess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 descr="imag3es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25331" y="3140968"/>
            <a:ext cx="1855415" cy="1512168"/>
          </a:xfrm>
          <a:prstGeom prst="flowChartAlternateProcess">
            <a:avLst/>
          </a:prstGeom>
          <a:ln>
            <a:solidFill>
              <a:srgbClr val="FFFF00"/>
            </a:solidFill>
          </a:ln>
        </p:spPr>
      </p:pic>
      <p:pic>
        <p:nvPicPr>
          <p:cNvPr id="8" name="Рисунок 7" descr="defa1ult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1019" y="4508385"/>
            <a:ext cx="1944216" cy="1376205"/>
          </a:xfrm>
          <a:prstGeom prst="flowChartAlternateProcess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 descr="default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60784" y="5400600"/>
            <a:ext cx="1584176" cy="1432681"/>
          </a:xfrm>
          <a:prstGeom prst="flowChartAlternateProcess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18057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8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2771800" cy="1916832"/>
          </a:xfrm>
          <a:prstGeom prst="roundRect">
            <a:avLst/>
          </a:prstGeom>
        </p:spPr>
      </p:pic>
      <p:pic>
        <p:nvPicPr>
          <p:cNvPr id="4" name="Рисунок 3" descr="image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9784" y="3717032"/>
            <a:ext cx="1944216" cy="1440159"/>
          </a:xfrm>
          <a:prstGeom prst="flowChartAlternateProcess">
            <a:avLst/>
          </a:prstGeom>
        </p:spPr>
      </p:pic>
      <p:pic>
        <p:nvPicPr>
          <p:cNvPr id="5" name="Рисунок 4" descr="imag3es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88585" y="5345832"/>
            <a:ext cx="1855415" cy="1512168"/>
          </a:xfrm>
          <a:prstGeom prst="flowChartAlternateProcess">
            <a:avLst/>
          </a:prstGeom>
        </p:spPr>
      </p:pic>
      <p:pic>
        <p:nvPicPr>
          <p:cNvPr id="6" name="Рисунок 5" descr="ima665ges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5345832"/>
            <a:ext cx="1944216" cy="1512168"/>
          </a:xfrm>
          <a:prstGeom prst="flowChartAlternateProcess">
            <a:avLst/>
          </a:prstGeom>
        </p:spPr>
      </p:pic>
      <p:pic>
        <p:nvPicPr>
          <p:cNvPr id="7" name="Рисунок 6" descr="imag8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260648"/>
            <a:ext cx="2609850" cy="1752600"/>
          </a:xfrm>
          <a:prstGeom prst="roundRect">
            <a:avLst/>
          </a:prstGeom>
        </p:spPr>
      </p:pic>
      <p:pic>
        <p:nvPicPr>
          <p:cNvPr id="8" name="Рисунок 7" descr="imag8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4150" y="260648"/>
            <a:ext cx="2609850" cy="1752600"/>
          </a:xfrm>
          <a:prstGeom prst="roundRect">
            <a:avLst/>
          </a:prstGeom>
        </p:spPr>
      </p:pic>
      <p:pic>
        <p:nvPicPr>
          <p:cNvPr id="9" name="Рисунок 8" descr="ima2ges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5445224"/>
            <a:ext cx="1728192" cy="1412776"/>
          </a:xfrm>
          <a:prstGeom prst="flowChartAlternateProcess">
            <a:avLst/>
          </a:prstGeom>
        </p:spPr>
      </p:pic>
      <p:pic>
        <p:nvPicPr>
          <p:cNvPr id="10" name="Рисунок 9" descr="default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5425319"/>
            <a:ext cx="1584176" cy="1432681"/>
          </a:xfrm>
          <a:prstGeom prst="flowChartAlternateProcess">
            <a:avLst/>
          </a:prstGeom>
        </p:spPr>
      </p:pic>
      <p:pic>
        <p:nvPicPr>
          <p:cNvPr id="12" name="Рисунок 11" descr="defa1ult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789040"/>
            <a:ext cx="1944216" cy="1376205"/>
          </a:xfrm>
          <a:prstGeom prst="flowChartAlternateProcess">
            <a:avLst/>
          </a:prstGeom>
        </p:spPr>
      </p:pic>
      <p:pic>
        <p:nvPicPr>
          <p:cNvPr id="13" name="Рисунок 12" descr="d111efault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88024" y="3717032"/>
            <a:ext cx="2037767" cy="1368152"/>
          </a:xfrm>
          <a:prstGeom prst="flowChartAlternateProcess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7380312" y="692696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3</a:t>
            </a:r>
            <a:endParaRPr lang="ru-RU" sz="3600" b="1" dirty="0"/>
          </a:p>
        </p:txBody>
      </p:sp>
      <p:sp>
        <p:nvSpPr>
          <p:cNvPr id="16" name="Овал 15"/>
          <p:cNvSpPr/>
          <p:nvPr/>
        </p:nvSpPr>
        <p:spPr>
          <a:xfrm>
            <a:off x="4283968" y="692696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2</a:t>
            </a:r>
            <a:endParaRPr lang="ru-RU" sz="3600" b="1" dirty="0"/>
          </a:p>
        </p:txBody>
      </p:sp>
      <p:sp>
        <p:nvSpPr>
          <p:cNvPr id="17" name="Овал 16"/>
          <p:cNvSpPr/>
          <p:nvPr/>
        </p:nvSpPr>
        <p:spPr>
          <a:xfrm>
            <a:off x="1115616" y="764704"/>
            <a:ext cx="9144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1</a:t>
            </a:r>
            <a:endParaRPr lang="ru-RU" sz="3600" b="1" dirty="0"/>
          </a:p>
        </p:txBody>
      </p:sp>
      <p:pic>
        <p:nvPicPr>
          <p:cNvPr id="18" name="Рисунок 17" descr="defa7777ult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55777" y="3717032"/>
            <a:ext cx="1728192" cy="1351037"/>
          </a:xfrm>
          <a:prstGeom prst="flowChartAlternateProcess">
            <a:avLst/>
          </a:prstGeom>
        </p:spPr>
      </p:pic>
      <p:pic>
        <p:nvPicPr>
          <p:cNvPr id="19" name="Рисунок 18" descr="imag321es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" y="5301208"/>
            <a:ext cx="1475656" cy="1556792"/>
          </a:xfrm>
          <a:prstGeom prst="flowChartAlternateProcess">
            <a:avLst/>
          </a:prstGeom>
        </p:spPr>
      </p:pic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1405567" y="5619537"/>
            <a:ext cx="6400800" cy="549566"/>
          </a:xfrm>
        </p:spPr>
        <p:txBody>
          <a:bodyPr/>
          <a:lstStyle/>
          <a:p>
            <a:r>
              <a:rPr lang="ru-RU" dirty="0" smtClean="0"/>
              <a:t>Слоговой анализ слов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21649 -0.610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0" y="-3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49809 -0.543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00" y="-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0.67726 -0.383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0" y="-1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0.27448 -0.5511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-2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L -0.64549 -0.535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00" y="-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10226 -0.7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0" y="-3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65834 -0.6101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00" y="-3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10226 -0.7736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0" y="-3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57482 -0.2976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00" y="-1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310736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</a:t>
            </a:r>
            <a:r>
              <a:rPr lang="ru-RU" sz="2200" dirty="0"/>
              <a:t>Р</a:t>
            </a:r>
            <a:r>
              <a:rPr lang="ru-RU" sz="2200" dirty="0" smtClean="0"/>
              <a:t>азвитие мелкой моторики «Где обедал воробей?»</a:t>
            </a:r>
            <a:endParaRPr lang="ru-RU" sz="2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43608" y="5096272"/>
            <a:ext cx="7086600" cy="1509712"/>
          </a:xfrm>
        </p:spPr>
        <p:txBody>
          <a:bodyPr>
            <a:normAutofit fontScale="55000" lnSpcReduction="20000"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/>
              <a:t>Где обедал воробей?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 зоопарке, у зверей.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Пообедал я сперва за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решеткою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у льва.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Подкрепился у лисицы, у моржа попил водицы.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Ел морковку у слона. С журавлем поел пшена…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…А зубастый крокодил чуть меня не проглотил.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/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С.Маршак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«Где обедал воробей?/      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 descr="2926634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908720"/>
            <a:ext cx="4248472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886</TotalTime>
  <Words>325</Words>
  <Application>Microsoft Office PowerPoint</Application>
  <PresentationFormat>Экран (4:3)</PresentationFormat>
  <Paragraphs>82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Артикуляционная гимнастика</vt:lpstr>
      <vt:lpstr>«Собери слово»</vt:lpstr>
      <vt:lpstr>Презентация PowerPoint</vt:lpstr>
      <vt:lpstr>Билеты в зоопарк</vt:lpstr>
      <vt:lpstr>Зрительный тренажер</vt:lpstr>
      <vt:lpstr>Загадки о животных</vt:lpstr>
      <vt:lpstr>Презентация PowerPoint</vt:lpstr>
      <vt:lpstr>     Развитие мелкой моторики «Где обедал воробей?»</vt:lpstr>
      <vt:lpstr>Игра «Чей хвост, ухо, лапа?»</vt:lpstr>
      <vt:lpstr>Презентация PowerPoint</vt:lpstr>
      <vt:lpstr>Презентация PowerPoint</vt:lpstr>
      <vt:lpstr>«Составь слово»</vt:lpstr>
      <vt:lpstr>«Где чей дом?»</vt:lpstr>
      <vt:lpstr>«Лесенка слов»</vt:lpstr>
      <vt:lpstr> </vt:lpstr>
    </vt:vector>
  </TitlesOfParts>
  <Company>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Логопедическое занятие</dc:title>
  <dc:creator>Kate;Вика</dc:creator>
  <cp:lastModifiedBy>Вика</cp:lastModifiedBy>
  <cp:revision>134</cp:revision>
  <dcterms:created xsi:type="dcterms:W3CDTF">2014-04-12T17:14:11Z</dcterms:created>
  <dcterms:modified xsi:type="dcterms:W3CDTF">2015-09-27T14:44:48Z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