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FAAB-65A9-4D2D-A782-6185B9B5F5F6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DC0E6-26D1-45EB-BF65-544EDBD10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594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FAAB-65A9-4D2D-A782-6185B9B5F5F6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DC0E6-26D1-45EB-BF65-544EDBD10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195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FAAB-65A9-4D2D-A782-6185B9B5F5F6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DC0E6-26D1-45EB-BF65-544EDBD10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7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FAAB-65A9-4D2D-A782-6185B9B5F5F6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DC0E6-26D1-45EB-BF65-544EDBD10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661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FAAB-65A9-4D2D-A782-6185B9B5F5F6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DC0E6-26D1-45EB-BF65-544EDBD10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705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FAAB-65A9-4D2D-A782-6185B9B5F5F6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DC0E6-26D1-45EB-BF65-544EDBD10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549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FAAB-65A9-4D2D-A782-6185B9B5F5F6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DC0E6-26D1-45EB-BF65-544EDBD10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129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FAAB-65A9-4D2D-A782-6185B9B5F5F6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DC0E6-26D1-45EB-BF65-544EDBD10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221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FAAB-65A9-4D2D-A782-6185B9B5F5F6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DC0E6-26D1-45EB-BF65-544EDBD10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795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FAAB-65A9-4D2D-A782-6185B9B5F5F6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DC0E6-26D1-45EB-BF65-544EDBD10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752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FAAB-65A9-4D2D-A782-6185B9B5F5F6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DC0E6-26D1-45EB-BF65-544EDBD10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751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4FAAB-65A9-4D2D-A782-6185B9B5F5F6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DC0E6-26D1-45EB-BF65-544EDBD10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754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424936" cy="6048672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интегрированному уроку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литературе  + окружающий мир 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2 класса по произведению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И. Даля « Старик- годовик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Сорока Ольга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Александровна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/>
              <a:t>296- 642-283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Ногинск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77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692696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Умею ли я 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описывать времена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Овал 3"/>
          <p:cNvSpPr/>
          <p:nvPr/>
        </p:nvSpPr>
        <p:spPr>
          <a:xfrm>
            <a:off x="899592" y="1916832"/>
            <a:ext cx="1080120" cy="10081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987824" y="1916832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Умею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99592" y="3573016"/>
            <a:ext cx="1080120" cy="10081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987824" y="3717032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Допустил ошибки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99592" y="5301208"/>
            <a:ext cx="1080120" cy="9361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987824" y="551723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умею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920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04664"/>
            <a:ext cx="8496944" cy="618630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Независимо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нас приходит зима, весна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  Наступает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день, ночь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/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algn="just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Мы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являемся  частью   природы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И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сохранить природу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ней относиться.</a:t>
            </a:r>
          </a:p>
        </p:txBody>
      </p:sp>
    </p:spTree>
    <p:extLst>
      <p:ext uri="{BB962C8B-B14F-4D97-AF65-F5344CB8AC3E}">
        <p14:creationId xmlns:p14="http://schemas.microsoft.com/office/powerpoint/2010/main" val="667705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9528" y="404664"/>
            <a:ext cx="4566528" cy="122413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два, три, четыре, пять, вышел зайчик погулять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3552" y="2129488"/>
            <a:ext cx="4566528" cy="113496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 старик со своею старухой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самого синего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74384" y="437848"/>
            <a:ext cx="2952329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</a:rPr>
              <a:t>сказка</a:t>
            </a:r>
            <a:endParaRPr lang="ru-RU" sz="2000" dirty="0">
              <a:latin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96136" y="2087152"/>
            <a:ext cx="2952329" cy="1059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</a:rPr>
              <a:t>загадка</a:t>
            </a:r>
            <a:endParaRPr lang="ru-RU" sz="2000" dirty="0">
              <a:latin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9528" y="3776480"/>
            <a:ext cx="4566528" cy="10629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С неба пришёл, в землю ушёл.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552" y="5301208"/>
            <a:ext cx="4590552" cy="115212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мне золото — светило бы солнышко.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3776472"/>
            <a:ext cx="2952329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</a:rPr>
              <a:t>пословица</a:t>
            </a:r>
            <a:endParaRPr lang="ru-RU" sz="2000" dirty="0">
              <a:latin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16680" y="5301208"/>
            <a:ext cx="2952329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</a:rPr>
              <a:t>считалка</a:t>
            </a:r>
            <a:endParaRPr lang="ru-RU" sz="2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17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612068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казка  =  загадка </a:t>
            </a:r>
          </a:p>
          <a:p>
            <a:pPr marL="0" indent="0" algn="ctr">
              <a:buNone/>
            </a:pP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881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363272" cy="6264696"/>
          </a:xfrm>
          <a:solidFill>
            <a:srgbClr val="FF0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5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5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И. Даль</a:t>
            </a:r>
          </a:p>
          <a:p>
            <a:pPr marL="0" indent="0" algn="ctr">
              <a:buNone/>
            </a:pP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Старик – годовик »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58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363272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Владимир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Иванович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/>
              <a:t>10  ноября 1801 </a:t>
            </a:r>
            <a:r>
              <a:rPr lang="ru-RU" sz="2700" dirty="0" smtClean="0"/>
              <a:t>—22 </a:t>
            </a:r>
            <a:r>
              <a:rPr lang="ru-RU" sz="2700" dirty="0"/>
              <a:t>сентября 1872 —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8760"/>
            <a:ext cx="583264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2060848"/>
            <a:ext cx="70567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/>
          </a:p>
          <a:p>
            <a:endParaRPr lang="ru-RU" sz="3200" dirty="0"/>
          </a:p>
          <a:p>
            <a:endParaRPr lang="ru-RU" sz="3200" dirty="0" smtClean="0"/>
          </a:p>
          <a:p>
            <a:endParaRPr lang="ru-RU" sz="3200" dirty="0"/>
          </a:p>
          <a:p>
            <a:endParaRPr lang="ru-RU" sz="3200" dirty="0" smtClean="0"/>
          </a:p>
          <a:p>
            <a:endParaRPr lang="ru-RU" sz="3200" dirty="0"/>
          </a:p>
          <a:p>
            <a:endParaRPr lang="ru-RU" sz="3200" dirty="0" smtClean="0"/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учёный, врач, писатель 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89566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772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97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96944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390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368128"/>
            <a:ext cx="8424936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9088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115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к интегрированному уроку  по литературе  + окружающий мир    для 2 класса по произведению  В. И. Даля « Старик- годовик»   составила  Сорока Ольга Александровна 296- 642-283 учитель начальных классов г. Ногинск</vt:lpstr>
      <vt:lpstr>Презентация PowerPoint</vt:lpstr>
      <vt:lpstr>Презентация PowerPoint</vt:lpstr>
      <vt:lpstr>Презентация PowerPoint</vt:lpstr>
      <vt:lpstr>Даль  Владимир  Иванович 10  ноября 1801 —22 сентября 1872 — </vt:lpstr>
      <vt:lpstr>Презентация PowerPoint</vt:lpstr>
      <vt:lpstr>Презентация PowerPoint</vt:lpstr>
      <vt:lpstr>Презентация PowerPoint</vt:lpstr>
      <vt:lpstr>Презентация PowerPoint</vt:lpstr>
      <vt:lpstr>-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интегрированному уроку по литературе ( + окружающий мир + технология) для 2 класса по произведению  В. И. Даля « Старик- годовик»</dc:title>
  <dc:creator>Старт</dc:creator>
  <cp:lastModifiedBy>Старт</cp:lastModifiedBy>
  <cp:revision>36</cp:revision>
  <dcterms:created xsi:type="dcterms:W3CDTF">2015-10-29T07:50:00Z</dcterms:created>
  <dcterms:modified xsi:type="dcterms:W3CDTF">2015-11-25T08:10:27Z</dcterms:modified>
</cp:coreProperties>
</file>