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8" r:id="rId2"/>
    <p:sldId id="282" r:id="rId3"/>
    <p:sldId id="277" r:id="rId4"/>
    <p:sldId id="283" r:id="rId5"/>
    <p:sldId id="280" r:id="rId6"/>
    <p:sldId id="259" r:id="rId7"/>
    <p:sldId id="257" r:id="rId8"/>
    <p:sldId id="264" r:id="rId9"/>
    <p:sldId id="268" r:id="rId10"/>
    <p:sldId id="265" r:id="rId11"/>
    <p:sldId id="266" r:id="rId12"/>
    <p:sldId id="284" r:id="rId13"/>
    <p:sldId id="256" r:id="rId14"/>
    <p:sldId id="267" r:id="rId15"/>
    <p:sldId id="272" r:id="rId16"/>
    <p:sldId id="271" r:id="rId17"/>
    <p:sldId id="288" r:id="rId18"/>
    <p:sldId id="287" r:id="rId19"/>
    <p:sldId id="286" r:id="rId20"/>
    <p:sldId id="285" r:id="rId21"/>
    <p:sldId id="292" r:id="rId22"/>
    <p:sldId id="295" r:id="rId23"/>
    <p:sldId id="290" r:id="rId24"/>
    <p:sldId id="294" r:id="rId25"/>
    <p:sldId id="28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8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11D53F-ABFF-47CB-8D77-BCCB565AC4AC}" type="datetimeFigureOut">
              <a:rPr lang="ru-RU" smtClean="0"/>
              <a:pPr/>
              <a:t>02.12.2015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973DB3-655D-4B4C-9718-0C5365BF2C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3571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B6EF4D-25E8-4A38-A9C2-0288749F74B6}" type="slidenum">
              <a:rPr lang="ru-RU" smtClean="0"/>
              <a:pPr/>
              <a:t>15</a:t>
            </a:fld>
            <a:endParaRPr lang="ru-RU" smtClean="0"/>
          </a:p>
        </p:txBody>
      </p:sp>
      <p:sp>
        <p:nvSpPr>
          <p:cNvPr id="93187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93189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C5319A9-6933-4299-A2C8-CEDB4DFB5B5F}" type="slidenum">
              <a:rPr kumimoji="0" lang="ru-RU" sz="1200">
                <a:latin typeface="Arial" charset="0"/>
              </a:rPr>
              <a:pPr algn="r"/>
              <a:t>15</a:t>
            </a:fld>
            <a:endParaRPr kumimoji="0" lang="ru-RU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691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CB7C-4C10-4BA3-A06C-82A8F575424F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29540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943E3-6A3A-442C-A6B8-8984C95369B2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9386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fusion-of-styles.ru/wp-content/uploads/2014/11/1349267801_pavloposadskie-platki-18.jpg" TargetMode="External"/><Relationship Id="rId3" Type="http://schemas.openxmlformats.org/officeDocument/2006/relationships/image" Target="../media/image29.jpeg"/><Relationship Id="rId7" Type="http://schemas.openxmlformats.org/officeDocument/2006/relationships/image" Target="../media/image31.jpeg"/><Relationship Id="rId2" Type="http://schemas.openxmlformats.org/officeDocument/2006/relationships/hyperlink" Target="http://fusion-of-styles.ru/wp-content/uploads/2014/11/8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fusion-of-styles.ru/wp-content/uploads/2014/11/48155_1349267771_pavloposadskie_platki_11jpg.jpg" TargetMode="External"/><Relationship Id="rId5" Type="http://schemas.openxmlformats.org/officeDocument/2006/relationships/image" Target="../media/image30.jpeg"/><Relationship Id="rId4" Type="http://schemas.openxmlformats.org/officeDocument/2006/relationships/hyperlink" Target="http://fusion-of-styles.ru/wp-content/uploads/2014/11/f928a6610a30.jpg" TargetMode="External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&#1059;&#1095;&#1080;&#1090;&#1077;&#1083;&#1100;%20&#1075;&#1086;&#1076;&#1072;\&#1059;&#1088;&#1086;&#1082;\&#1055;&#1088;&#1080;&#1083;&#1086;&#1078;&#1077;&#1085;&#1080;&#1077;%203\&#1086;&#1088;&#1077;&#1085;&#1073;%20&#1087;&#1083;&#1072;&#1090;&#1086;&#1082;%20&#1082;&#1086;&#1088;&#1086;&#1090;&#1082;.mp3" TargetMode="Externa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18" Type="http://schemas.openxmlformats.org/officeDocument/2006/relationships/image" Target="../media/image54.pn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17" Type="http://schemas.microsoft.com/office/2007/relationships/media" Target="../media/media1.mp3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3.gif"/><Relationship Id="rId1" Type="http://schemas.openxmlformats.org/officeDocument/2006/relationships/audio" Target="../media/media1.mp3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5" Type="http://schemas.openxmlformats.org/officeDocument/2006/relationships/image" Target="../media/image5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Relationship Id="rId1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&#1059;&#1095;&#1080;&#1090;&#1077;&#1083;&#1100;%20&#1075;&#1086;&#1076;&#1072;\&#1059;&#1088;&#1086;&#1082;\&#1055;&#1088;&#1080;&#1083;&#1086;&#1078;&#1077;&#1085;&#1080;&#1077;%203\&#1087;&#1088;%20&#1088;&#1072;&#1073;&#1086;&#1090;&#1072;.mp3" TargetMode="Externa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&#1059;&#1095;&#1080;&#1090;&#1077;&#1083;&#1100;%20&#1075;&#1086;&#1076;&#1072;\&#1059;&#1088;&#1086;&#1082;\&#1055;&#1088;&#1080;&#1083;&#1086;&#1078;&#1077;&#1085;&#1080;&#1077;%203\&#1076;&#1077;&#1092;&#1080;&#1083;&#1077;%20&#1082;&#1083;&#1072;&#1089;&#1089;&#1080;&#1082;.mp3" TargetMode="Externa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&#1059;&#1095;&#1080;&#1090;&#1077;&#1083;&#1100;%20&#1075;&#1086;&#1076;&#1072;\&#1059;&#1088;&#1086;&#1082;\&#1055;&#1088;&#1080;&#1083;&#1086;&#1078;&#1077;&#1085;&#1080;&#1077;%203\&#1076;&#1077;&#1092;&#1080;&#1083;&#1077;%20&#1089;&#1087;&#1086;&#1088;&#1090;.mp3" TargetMode="Externa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10" Type="http://schemas.openxmlformats.org/officeDocument/2006/relationships/image" Target="../media/image82.pn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&#1059;&#1095;&#1080;&#1090;&#1077;&#1083;&#1100;%20&#1075;&#1086;&#1076;&#1072;\&#1059;&#1088;&#1086;&#1082;\&#1055;&#1088;&#1080;&#1083;&#1086;&#1078;&#1077;&#1085;&#1080;&#1077;%203\&#1076;&#1077;&#1092;&#1080;&#1083;&#1077;.mp3" TargetMode="Externa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10" Type="http://schemas.openxmlformats.org/officeDocument/2006/relationships/image" Target="../media/image90.pn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&#1059;&#1095;&#1080;&#1090;&#1077;&#1083;&#1100;%20&#1075;&#1086;&#1076;&#1072;\&#1059;&#1088;&#1086;&#1082;\&#1055;&#1088;&#1080;&#1083;&#1086;&#1078;&#1077;&#1085;&#1080;&#1077;%203\&#1076;&#1077;&#1092;&#1080;&#1083;&#1077;%20&#1092;&#1086;&#1083;&#1100;&#1082;.mp3" TargetMode="Externa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10" Type="http://schemas.openxmlformats.org/officeDocument/2006/relationships/image" Target="../media/image98.pn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0.jpeg"/><Relationship Id="rId7" Type="http://schemas.openxmlformats.org/officeDocument/2006/relationships/image" Target="../media/image22.jpeg"/><Relationship Id="rId2" Type="http://schemas.openxmlformats.org/officeDocument/2006/relationships/hyperlink" Target="http://leclubrusse.com/wp-content/uploads/2013/08/russ_platok_-3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leclubrusse.com/wp-content/uploads/2013/08/russ_platok_-4.jpg" TargetMode="External"/><Relationship Id="rId5" Type="http://schemas.openxmlformats.org/officeDocument/2006/relationships/image" Target="../media/image21.jpeg"/><Relationship Id="rId10" Type="http://schemas.openxmlformats.org/officeDocument/2006/relationships/image" Target="../media/image25.jpeg"/><Relationship Id="rId4" Type="http://schemas.openxmlformats.org/officeDocument/2006/relationships/hyperlink" Target="http://leclubrusse.com/wp-content/uploads/2013/08/russ_platok_-6.jpg" TargetMode="External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hyperlink" Target="http://ochenhochu.ru/img/wishes/big/b94bb7fbd8fc973b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004048" y="188641"/>
            <a:ext cx="38164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“Будьте умными, если можете,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будьте добрыми, если хотите,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но красивыми вы быть обязаны”</a:t>
            </a:r>
          </a:p>
        </p:txBody>
      </p:sp>
      <p:pic>
        <p:nvPicPr>
          <p:cNvPr id="30722" name="Picture 2" descr="Everything Fabulous: Coco Chanel's Apartment... full of fabulous details!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3672408" cy="5887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4" name="Picture 4" descr="Маленькое черное платье от Коко Шанель Корпоративный блог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924944"/>
            <a:ext cx="3140968" cy="31409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39552" y="6021288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0066"/>
                </a:solidFill>
              </a:rPr>
              <a:t>“Мода меняется, настоящий стиль – никогда”</a:t>
            </a:r>
            <a:endParaRPr lang="ru-RU" sz="32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арианты   использования   в  образе  больших  платков 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316835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Варианты   использования   в  образе  больших  платков 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2798068"/>
            <a:ext cx="5936357" cy="4059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Варианты   использования   в  образе  больших  платков ">
            <a:hlinkClick r:id="rId6"/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3888343"/>
            <a:ext cx="269979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Варианты   использования   в  образе  больших  платков ">
            <a:hlinkClick r:id="rId8"/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95936" y="260648"/>
            <a:ext cx="475252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Администратор\Мои документы\45a38cbaea58d31012b9bffa024df9e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79512" y="692696"/>
            <a:ext cx="2928938" cy="4786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:\Documents and Settings\Администратор\Мои документы\ajur_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764704"/>
            <a:ext cx="3187412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Documents and Settings\Администратор\Мои документы\487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260648"/>
            <a:ext cx="2520280" cy="3848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http://mylitta.ru/uploads/posts/2014-01/1390626976_orenburg-shawl-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3717032"/>
            <a:ext cx="4398411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ренб платок коротк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6228184" y="609329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941-1945, 9 мая, день победы, звезда, автомат, стена / Обои: Разно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6008" cy="6912006"/>
          </a:xfrm>
          <a:prstGeom prst="rect">
            <a:avLst/>
          </a:prstGeom>
          <a:noFill/>
        </p:spPr>
      </p:pic>
      <p:pic>
        <p:nvPicPr>
          <p:cNvPr id="1028" name="Picture 4" descr="Новотека: Новости - Единые юбилейные ордена и медали к 70-ле…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4664"/>
            <a:ext cx="2880320" cy="18447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Советский партизан прощается с матерью / Мобильная версия Pikab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916832"/>
            <a:ext cx="5328592" cy="3343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Kuban Kosaken Chor - Vspomnim bratcy - Olki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1700808"/>
            <a:ext cx="5040560" cy="3882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Клавдия Шульженко Синий платочек - Видео инструктор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1700808"/>
            <a:ext cx="5112568" cy="3840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6" descr="Soldati_v_Okope - Великая Отечественная война - Великая Отечественная война - Фотоальбомы - Военное кино онлайн, фильмы о войн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720" y="1844824"/>
            <a:ext cx="5292587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8" descr="Что-то решила переслушать старые военные песни Финансы Омск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800" y="1556792"/>
            <a:ext cx="3888432" cy="3971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" descr="Калуга &quot;Герои из песни&quot;. К 70-летию освобождения Калужской области - БезФормата.Ru - Новости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23728" y="1484784"/>
            <a:ext cx="5256584" cy="3942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8" descr="Заметки копаря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7704" y="1628800"/>
            <a:ext cx="5472608" cy="3909005"/>
          </a:xfrm>
          <a:prstGeom prst="rect">
            <a:avLst/>
          </a:prstGeom>
          <a:noFill/>
        </p:spPr>
      </p:pic>
      <p:pic>
        <p:nvPicPr>
          <p:cNvPr id="23" name="Picture 8" descr="1941-1945 года.ВОВ.Великая Отечественная Война 1941-1945.:ср…"/>
          <p:cNvPicPr>
            <a:picLocks noChangeAspect="1" noChangeArrowheads="1"/>
          </p:cNvPicPr>
          <p:nvPr/>
        </p:nvPicPr>
        <p:blipFill>
          <a:blip r:embed="rId10" cstate="print"/>
          <a:srcRect t="5040" b="4241"/>
          <a:stretch>
            <a:fillRect/>
          </a:stretch>
        </p:blipFill>
        <p:spPr bwMode="auto">
          <a:xfrm>
            <a:off x="1763688" y="1556792"/>
            <a:ext cx="5820833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4" descr="Фото Оборона Москвы, солдат, поднявшись из окопа, бросает гранату во вражеский танк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63688" y="1628800"/>
            <a:ext cx="5837136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12" descr="ru_antireligion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63688" y="1700808"/>
            <a:ext cx="5736946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16" descr="Исторические хроники военного времени - Женщины в годы войны - Лучшие снайперы Калининского фронта."/>
          <p:cNvPicPr>
            <a:picLocks noChangeAspect="1" noChangeArrowheads="1"/>
          </p:cNvPicPr>
          <p:nvPr/>
        </p:nvPicPr>
        <p:blipFill>
          <a:blip r:embed="rId13" cstate="print"/>
          <a:srcRect t="7110" b="6145"/>
          <a:stretch>
            <a:fillRect/>
          </a:stretch>
        </p:blipFill>
        <p:spPr bwMode="auto">
          <a:xfrm>
            <a:off x="1619672" y="1628800"/>
            <a:ext cx="5904656" cy="3841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" descr="Фотографии военных лет, по обе стороны барикад,, война, победа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763688" y="1628800"/>
            <a:ext cx="5688632" cy="3895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" descr="Детские рисунки о войне. Обсуждение на LiveInternet - Россий…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131840" y="1124744"/>
            <a:ext cx="2914650" cy="4762500"/>
          </a:xfrm>
          <a:prstGeom prst="rect">
            <a:avLst/>
          </a:prstGeom>
          <a:noFill/>
        </p:spPr>
      </p:pic>
      <p:pic>
        <p:nvPicPr>
          <p:cNvPr id="30" name="Picture 4" descr="Новые детские песни и стихи Татьяны Петровой - Страница 33"/>
          <p:cNvPicPr>
            <a:picLocks noChangeAspect="1" noChangeArrowheads="1" noCrop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203848" y="1700808"/>
            <a:ext cx="2880320" cy="3840428"/>
          </a:xfrm>
          <a:prstGeom prst="rect">
            <a:avLst/>
          </a:prstGeom>
          <a:noFill/>
        </p:spPr>
      </p:pic>
      <p:pic>
        <p:nvPicPr>
          <p:cNvPr id="4" name="платоче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7812360" y="56612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000"/>
                            </p:stCondLst>
                            <p:childTnLst>
                              <p:par>
                                <p:cTn id="44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6000"/>
                            </p:stCondLst>
                            <p:childTnLst>
                              <p:par>
                                <p:cTn id="50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0"/>
                            </p:stCondLst>
                            <p:childTnLst>
                              <p:par>
                                <p:cTn id="62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2000"/>
                            </p:stCondLst>
                            <p:childTnLst>
                              <p:par>
                                <p:cTn id="6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4000"/>
                            </p:stCondLst>
                            <p:childTnLst>
                              <p:par>
                                <p:cTn id="74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6000"/>
                            </p:stCondLst>
                            <p:childTnLst>
                              <p:par>
                                <p:cTn id="80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8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8000"/>
                            </p:stCondLst>
                            <p:childTnLst>
                              <p:par>
                                <p:cTn id="86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8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3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MNET.RU Игровые Сервера - Форум - Альбом SVT: Осетия, Август 2008 -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4759966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Ответы@Mail.Ru: Решила начать новую жизнь, но я привыкла к большим деньга, моя работа раньше была связана модельным бизнесом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356992"/>
            <a:ext cx="4464496" cy="3331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DataLife Engine Версия для печати Интересные фото от Zuhal Koca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404664"/>
            <a:ext cx="3681611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" name="Picture 10" descr="http://sakha.gov.ru/sites/default/files/story/img/2013_10/13/d_moth_5_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2924944"/>
            <a:ext cx="3672407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чеуинг: шелковый платок легенд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2276872"/>
            <a:ext cx="2916779" cy="2304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000"/>
                            </p:stCondLst>
                            <p:childTnLst>
                              <p:par>
                                <p:cTn id="3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5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2" descr="C:\Documents and Settings\Администратор\Мои документы\модн№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836712"/>
            <a:ext cx="2228364" cy="4752528"/>
          </a:xfrm>
          <a:prstGeom prst="rect">
            <a:avLst/>
          </a:prstGeom>
          <a:noFill/>
          <a:ln w="38100">
            <a:solidFill>
              <a:srgbClr val="808000"/>
            </a:solidFill>
            <a:miter lim="800000"/>
            <a:headEnd/>
            <a:tailEnd/>
          </a:ln>
        </p:spPr>
      </p:pic>
      <p:pic>
        <p:nvPicPr>
          <p:cNvPr id="46085" name="Picture 4" descr="C:\Documents and Settings\Администратор\Мои документы\модн№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836712"/>
            <a:ext cx="2208766" cy="4752528"/>
          </a:xfrm>
          <a:prstGeom prst="rect">
            <a:avLst/>
          </a:prstGeom>
          <a:noFill/>
          <a:ln w="38100">
            <a:solidFill>
              <a:srgbClr val="808000"/>
            </a:solidFill>
            <a:miter lim="800000"/>
            <a:headEnd/>
            <a:tailEnd/>
          </a:ln>
        </p:spPr>
      </p:pic>
      <p:pic>
        <p:nvPicPr>
          <p:cNvPr id="6" name="Picture 5" descr="C:\Documents and Settings\Администратор\Мои документы\модн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188640"/>
            <a:ext cx="1656184" cy="3755857"/>
          </a:xfrm>
          <a:prstGeom prst="rect">
            <a:avLst/>
          </a:prstGeom>
          <a:noFill/>
          <a:ln w="38100">
            <a:solidFill>
              <a:srgbClr val="808000"/>
            </a:solidFill>
            <a:miter lim="800000"/>
            <a:headEnd/>
            <a:tailEnd/>
          </a:ln>
        </p:spPr>
      </p:pic>
      <p:pic>
        <p:nvPicPr>
          <p:cNvPr id="7" name="Picture 4" descr="C:\Documents and Settings\Администратор\Мои документы\модн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188640"/>
            <a:ext cx="1982348" cy="4032448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8" name="Picture 2" descr="C:\Documents and Settings\Администратор\Мои документы\модн№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9792" y="3428314"/>
            <a:ext cx="1617954" cy="3241046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46084" name="Picture 3" descr="C:\Documents and Settings\Администратор\Мои документы\модн№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6016" y="3429000"/>
            <a:ext cx="1829529" cy="3254770"/>
          </a:xfrm>
          <a:prstGeom prst="rect">
            <a:avLst/>
          </a:prstGeom>
          <a:noFill/>
          <a:ln w="38100">
            <a:solidFill>
              <a:srgbClr val="808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0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Таня\Desktop\Открытый урок\типы фигур\дшдщ.jpg"/>
          <p:cNvPicPr>
            <a:picLocks noChangeAspect="1" noChangeArrowheads="1"/>
          </p:cNvPicPr>
          <p:nvPr/>
        </p:nvPicPr>
        <p:blipFill>
          <a:blip r:embed="rId3" cstate="print"/>
          <a:srcRect b="3592"/>
          <a:stretch>
            <a:fillRect/>
          </a:stretch>
        </p:blipFill>
        <p:spPr bwMode="auto">
          <a:xfrm>
            <a:off x="6804248" y="188640"/>
            <a:ext cx="2024385" cy="270892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115616" y="908720"/>
            <a:ext cx="698477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100" dirty="0" smtClean="0">
                <a:ln w="18000">
                  <a:solidFill>
                    <a:srgbClr val="00006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Практическая работа</a:t>
            </a:r>
            <a:endParaRPr lang="ru-RU" sz="6600" b="1" cap="none" spc="100" dirty="0">
              <a:ln w="18000">
                <a:solidFill>
                  <a:srgbClr val="000066"/>
                </a:solidFill>
                <a:prstDash val="solid"/>
              </a:ln>
              <a:solidFill>
                <a:srgbClr val="C00000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pic>
        <p:nvPicPr>
          <p:cNvPr id="4" name="Picture 2" descr="C:\Users\Таня\Desktop\Открытый урок\типы фигур\зжхрш0щ.jpg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 r="10396"/>
          <a:stretch>
            <a:fillRect/>
          </a:stretch>
        </p:blipFill>
        <p:spPr bwMode="auto">
          <a:xfrm>
            <a:off x="1619672" y="2996952"/>
            <a:ext cx="6192688" cy="3441773"/>
          </a:xfrm>
          <a:prstGeom prst="rect">
            <a:avLst/>
          </a:prstGeom>
          <a:noFill/>
        </p:spPr>
      </p:pic>
      <p:pic>
        <p:nvPicPr>
          <p:cNvPr id="6" name="пр работ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691680" y="609329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165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5472608" cy="648072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Понятие о стиле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147" name="Picture 3" descr="C:\Users\Таня\Desktop\Открытый урок\типы фигур\стиль\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682" t="4522" r="33"/>
          <a:stretch>
            <a:fillRect/>
          </a:stretch>
        </p:blipFill>
        <p:spPr bwMode="auto">
          <a:xfrm>
            <a:off x="0" y="908720"/>
            <a:ext cx="8460432" cy="5661248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4211960" y="1196752"/>
            <a:ext cx="4714908" cy="1224136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Стиль - это устойчивый, конкретно определившийся 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язык эпохи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211960" y="2852936"/>
            <a:ext cx="4714908" cy="129614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Стиль – это манера одеваться. 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Иметь свой стиль, 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значит быть самим собой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211960" y="4581128"/>
            <a:ext cx="4714908" cy="1584176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Верность себе, своему стилю создает неповторимый, выразительный и запоминающийся образ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125350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C:\Users\Сашуля\Desktop\post-12763594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843808" y="188640"/>
            <a:ext cx="4320480" cy="648072"/>
          </a:xfrm>
          <a:prstGeom prst="rect">
            <a:avLst/>
          </a:prstGeom>
          <a:solidFill>
            <a:srgbClr val="2A2A2A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Классический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5122" name="Picture 2" descr="March 2013 Мода как стиль жизн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1062356"/>
            <a:ext cx="6408122" cy="55782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4" descr="Деловая одежда для женщин Мода и Cтиль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682" y="1122433"/>
            <a:ext cx="8466085" cy="5458061"/>
          </a:xfrm>
          <a:prstGeom prst="rect">
            <a:avLst/>
          </a:prstGeom>
          <a:noFill/>
        </p:spPr>
      </p:pic>
      <p:pic>
        <p:nvPicPr>
          <p:cNvPr id="12" name="Picture 4" descr="Мода сегодня: Классический стиль одежды для мужчин в Серпухов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1151349"/>
            <a:ext cx="5567227" cy="5468788"/>
          </a:xfrm>
          <a:prstGeom prst="rect">
            <a:avLst/>
          </a:prstGeom>
          <a:noFill/>
        </p:spPr>
      </p:pic>
      <p:pic>
        <p:nvPicPr>
          <p:cNvPr id="13" name="Picture 2" descr="Деловой стиль одежды для женщин: фото Завитушки.ру - модные женские и мужские стрижки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9660" y="1102647"/>
            <a:ext cx="5568376" cy="5415246"/>
          </a:xfrm>
          <a:prstGeom prst="rect">
            <a:avLst/>
          </a:prstGeom>
          <a:noFill/>
        </p:spPr>
      </p:pic>
      <p:pic>
        <p:nvPicPr>
          <p:cNvPr id="18" name="Picture 3" descr="C:\Users\Сашуля\Pictures\нра\сэты\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1920" y="908720"/>
            <a:ext cx="4968552" cy="57310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дефиле классик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8604448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5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Сашуля\Desktop\mota_ru_0042806.jpg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 l="6640" t="606" r="10090"/>
          <a:stretch>
            <a:fillRect/>
          </a:stretch>
        </p:blipFill>
        <p:spPr bwMode="auto">
          <a:xfrm>
            <a:off x="-1" y="0"/>
            <a:ext cx="9192835" cy="6858000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059832" y="188640"/>
            <a:ext cx="4382228" cy="59715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Спортивный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7170" name="Picture 2" descr="Спортивный стиль одежды &quot; Мода и стиль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1124744"/>
            <a:ext cx="6768752" cy="5112568"/>
          </a:xfrm>
          <a:prstGeom prst="rect">
            <a:avLst/>
          </a:prstGeom>
          <a:noFill/>
        </p:spPr>
      </p:pic>
      <p:pic>
        <p:nvPicPr>
          <p:cNvPr id="8" name="Picture 6" descr="Всё о стиле. Морской стиль в одежде: тренд сезон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980728"/>
            <a:ext cx="7272808" cy="5616624"/>
          </a:xfrm>
          <a:prstGeom prst="rect">
            <a:avLst/>
          </a:prstGeom>
          <a:noFill/>
        </p:spPr>
      </p:pic>
      <p:pic>
        <p:nvPicPr>
          <p:cNvPr id="9" name="Picture 2" descr="Спорт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1600" y="908720"/>
            <a:ext cx="7272808" cy="5727758"/>
          </a:xfrm>
          <a:prstGeom prst="rect">
            <a:avLst/>
          </a:prstGeom>
          <a:noFill/>
        </p:spPr>
      </p:pic>
      <p:pic>
        <p:nvPicPr>
          <p:cNvPr id="10" name="Picture 4" descr="Дневник Oксик :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832" y="908720"/>
            <a:ext cx="5616624" cy="5688632"/>
          </a:xfrm>
          <a:prstGeom prst="rect">
            <a:avLst/>
          </a:prstGeom>
          <a:noFill/>
        </p:spPr>
      </p:pic>
      <p:pic>
        <p:nvPicPr>
          <p:cNvPr id="12" name="Picture 2" descr="C:\Users\Сашуля\Pictures\нра\сэты\3Р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9411" y="908720"/>
            <a:ext cx="5252681" cy="59386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дефиле спорт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3193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Кто такая Кровавая Мэри? Очень интересн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3307825"/>
            <a:ext cx="5328592" cy="3550175"/>
          </a:xfrm>
          <a:prstGeom prst="rect">
            <a:avLst/>
          </a:prstGeom>
          <a:noFill/>
        </p:spPr>
      </p:pic>
      <p:pic>
        <p:nvPicPr>
          <p:cNvPr id="43014" name="Picture 6" descr="Бесплатные фото Маркировка (Страница 1) - MyStockPhoto.c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356992"/>
            <a:ext cx="2448272" cy="3264362"/>
          </a:xfrm>
          <a:prstGeom prst="rect">
            <a:avLst/>
          </a:prstGeom>
          <a:noFill/>
        </p:spPr>
      </p:pic>
      <p:pic>
        <p:nvPicPr>
          <p:cNvPr id="5" name="Picture 6" descr="платье Miss Selfridge ЦЕНА СНИЖЕНА!, продам б/у, купить в Чернигове, (Украина). 1002050"/>
          <p:cNvPicPr>
            <a:picLocks noChangeAspect="1" noChangeArrowheads="1"/>
          </p:cNvPicPr>
          <p:nvPr/>
        </p:nvPicPr>
        <p:blipFill>
          <a:blip r:embed="rId4" cstate="print"/>
          <a:srcRect t="12245" b="8163"/>
          <a:stretch>
            <a:fillRect/>
          </a:stretch>
        </p:blipFill>
        <p:spPr bwMode="auto">
          <a:xfrm>
            <a:off x="0" y="260648"/>
            <a:ext cx="3980750" cy="3168352"/>
          </a:xfrm>
          <a:prstGeom prst="rect">
            <a:avLst/>
          </a:prstGeom>
          <a:noFill/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67544" y="188640"/>
            <a:ext cx="3240360" cy="2996952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755576" y="476672"/>
            <a:ext cx="3456384" cy="2448272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Выноска-облако 9"/>
          <p:cNvSpPr/>
          <p:nvPr/>
        </p:nvSpPr>
        <p:spPr>
          <a:xfrm>
            <a:off x="3995936" y="260648"/>
            <a:ext cx="4968552" cy="2808312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12" descr="Магнолия - ожерелье из белого жемчуга - Интернет-магазин - VilenaSHOP"/>
          <p:cNvPicPr>
            <a:picLocks noChangeAspect="1" noChangeArrowheads="1"/>
          </p:cNvPicPr>
          <p:nvPr/>
        </p:nvPicPr>
        <p:blipFill>
          <a:blip r:embed="rId5" cstate="print"/>
          <a:srcRect t="9692" b="12770"/>
          <a:stretch>
            <a:fillRect/>
          </a:stretch>
        </p:blipFill>
        <p:spPr bwMode="auto">
          <a:xfrm>
            <a:off x="4716016" y="404664"/>
            <a:ext cx="1764505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8" descr="Свадебные и вечерние платья - Фотографии со свадьбы"/>
          <p:cNvPicPr>
            <a:picLocks noChangeAspect="1" noChangeArrowheads="1"/>
          </p:cNvPicPr>
          <p:nvPr/>
        </p:nvPicPr>
        <p:blipFill>
          <a:blip r:embed="rId6" cstate="print"/>
          <a:srcRect l="9882" r="12159"/>
          <a:stretch>
            <a:fillRect/>
          </a:stretch>
        </p:blipFill>
        <p:spPr bwMode="auto">
          <a:xfrm>
            <a:off x="5580112" y="1700808"/>
            <a:ext cx="1368152" cy="1169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0" name="Picture 2" descr="Купить AngeliSSimo, Бижутерия и аксессуары со скидкой в Ange…"/>
          <p:cNvPicPr>
            <a:picLocks noChangeAspect="1" noChangeArrowheads="1"/>
          </p:cNvPicPr>
          <p:nvPr/>
        </p:nvPicPr>
        <p:blipFill>
          <a:blip r:embed="rId7" cstate="print"/>
          <a:srcRect l="25515" t="5040" r="24401" b="4241"/>
          <a:stretch>
            <a:fillRect/>
          </a:stretch>
        </p:blipFill>
        <p:spPr bwMode="auto">
          <a:xfrm>
            <a:off x="6804248" y="404664"/>
            <a:ext cx="1512168" cy="2054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Сашуля\Desktop\1241013714_spring_feeling_s_1600x1200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000364" y="188640"/>
            <a:ext cx="4307940" cy="646908"/>
          </a:xfrm>
          <a:prstGeom prst="rect">
            <a:avLst/>
          </a:prstGeom>
          <a:solidFill>
            <a:srgbClr val="CC0066"/>
          </a:solidFill>
          <a:ln>
            <a:solidFill>
              <a:srgbClr val="FF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Романтический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8" name="Picture 6" descr="Романтический стиль. KitaClub - лучший портал для девочек!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1484784"/>
            <a:ext cx="7200798" cy="4392488"/>
          </a:xfrm>
          <a:prstGeom prst="rect">
            <a:avLst/>
          </a:prstGeom>
          <a:noFill/>
        </p:spPr>
      </p:pic>
      <p:pic>
        <p:nvPicPr>
          <p:cNvPr id="9" name="Picture 2" descr="Романтический стиль в одежде - Имидж и Стиль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1052736"/>
            <a:ext cx="7200800" cy="5526488"/>
          </a:xfrm>
          <a:prstGeom prst="rect">
            <a:avLst/>
          </a:prstGeom>
          <a:noFill/>
        </p:spPr>
      </p:pic>
      <p:pic>
        <p:nvPicPr>
          <p:cNvPr id="10" name="Picture 4" descr="Романтический стиль - очарование молодости Don24.Ru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1052736"/>
            <a:ext cx="5953166" cy="5544616"/>
          </a:xfrm>
          <a:prstGeom prst="rect">
            <a:avLst/>
          </a:prstGeom>
          <a:noFill/>
        </p:spPr>
      </p:pic>
      <p:pic>
        <p:nvPicPr>
          <p:cNvPr id="11" name="Picture 10" descr="Кружевная юбка. С чем носить. - Club Lady Char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800" y="1109975"/>
            <a:ext cx="5976664" cy="5544616"/>
          </a:xfrm>
          <a:prstGeom prst="rect">
            <a:avLst/>
          </a:prstGeom>
          <a:noFill/>
        </p:spPr>
      </p:pic>
      <p:pic>
        <p:nvPicPr>
          <p:cNvPr id="12" name="Picture 12" descr="Тренд весна/лето 2013: цветочный принт и растительные узоры - AllAboutFashion.or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23728" y="924049"/>
            <a:ext cx="6120680" cy="5673303"/>
          </a:xfrm>
          <a:prstGeom prst="rect">
            <a:avLst/>
          </a:prstGeom>
          <a:noFill/>
        </p:spPr>
      </p:pic>
      <p:pic>
        <p:nvPicPr>
          <p:cNvPr id="14" name="Picture 7" descr="C:\Users\Сашуля\Pictures\нра\сэты\1Ш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14234" y="923691"/>
            <a:ext cx="5662659" cy="58036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дефиле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8532440" y="623731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6284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8" name="Picture 18" descr="Природа. Темы для телефона Sony Ericsson W550i. Скачать темы для мобильног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62679" cy="6858000"/>
          </a:xfrm>
          <a:prstGeom prst="rect">
            <a:avLst/>
          </a:prstGeom>
          <a:noFill/>
        </p:spPr>
      </p:pic>
      <p:pic>
        <p:nvPicPr>
          <p:cNvPr id="51208" name="Picture 8" descr="Современные стили одежды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268759"/>
            <a:ext cx="7927631" cy="5107735"/>
          </a:xfrm>
          <a:prstGeom prst="rect">
            <a:avLst/>
          </a:prstGeom>
          <a:noFill/>
        </p:spPr>
      </p:pic>
      <p:pic>
        <p:nvPicPr>
          <p:cNvPr id="51210" name="Picture 10" descr="Что может рассказать о человеке стиль его одежды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1268760"/>
            <a:ext cx="5499233" cy="5112568"/>
          </a:xfrm>
          <a:prstGeom prst="rect">
            <a:avLst/>
          </a:prstGeom>
          <a:noFill/>
        </p:spPr>
      </p:pic>
      <p:sp>
        <p:nvSpPr>
          <p:cNvPr id="51212" name="AutoShape 12" descr="Василий Дмитриевич Поленов. Русский живописец ARTeveryday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14" name="AutoShape 14" descr="1680x1050 Природа, трава, лес обои на рабочий стол 3391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000364" y="188640"/>
            <a:ext cx="4307940" cy="64690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latin typeface="Monotype Corsiva" pitchFamily="66" charset="0"/>
              </a:rPr>
              <a:t>Фольклорный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14" name="Picture 16" descr="Территория Бохо. Записи в рубрике Территория Бохо. Дневник край_берёзовый :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1268759"/>
            <a:ext cx="5472608" cy="5112569"/>
          </a:xfrm>
          <a:prstGeom prst="rect">
            <a:avLst/>
          </a:prstGeom>
          <a:noFill/>
        </p:spPr>
      </p:pic>
      <p:pic>
        <p:nvPicPr>
          <p:cNvPr id="17" name="Picture 18" descr="daria_kornienko - Натуральный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1196752"/>
            <a:ext cx="4683502" cy="5184576"/>
          </a:xfrm>
          <a:prstGeom prst="rect">
            <a:avLst/>
          </a:prstGeom>
          <a:noFill/>
        </p:spPr>
      </p:pic>
      <p:pic>
        <p:nvPicPr>
          <p:cNvPr id="19" name="Picture 24" descr="Все О Стилях В Одежде :: prime-magazine"/>
          <p:cNvPicPr>
            <a:picLocks noChangeAspect="1" noChangeArrowheads="1"/>
          </p:cNvPicPr>
          <p:nvPr/>
        </p:nvPicPr>
        <p:blipFill>
          <a:blip r:embed="rId8" cstate="print"/>
          <a:srcRect l="24667" r="5443"/>
          <a:stretch>
            <a:fillRect/>
          </a:stretch>
        </p:blipFill>
        <p:spPr bwMode="auto">
          <a:xfrm>
            <a:off x="179512" y="692696"/>
            <a:ext cx="2771800" cy="59512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4" descr="Бохо-шик - стиль-оркестр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03848" y="980728"/>
            <a:ext cx="5688632" cy="55446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дефиле фольк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8604448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4131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Кто такая Кровавая Мэри? Очень интересн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3307825"/>
            <a:ext cx="5328592" cy="3550175"/>
          </a:xfrm>
          <a:prstGeom prst="rect">
            <a:avLst/>
          </a:prstGeom>
          <a:noFill/>
        </p:spPr>
      </p:pic>
      <p:pic>
        <p:nvPicPr>
          <p:cNvPr id="43014" name="Picture 6" descr="Бесплатные фото Маркировка (Страница 1) - MyStockPhoto.c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356992"/>
            <a:ext cx="2448272" cy="3264362"/>
          </a:xfrm>
          <a:prstGeom prst="rect">
            <a:avLst/>
          </a:prstGeom>
          <a:noFill/>
        </p:spPr>
      </p:pic>
      <p:pic>
        <p:nvPicPr>
          <p:cNvPr id="5" name="Picture 6" descr="платье Miss Selfridge ЦЕНА СНИЖЕНА!, продам б/у, купить в Чернигове, (Украина). 1002050"/>
          <p:cNvPicPr>
            <a:picLocks noChangeAspect="1" noChangeArrowheads="1"/>
          </p:cNvPicPr>
          <p:nvPr/>
        </p:nvPicPr>
        <p:blipFill>
          <a:blip r:embed="rId4" cstate="print"/>
          <a:srcRect t="12245" b="8163"/>
          <a:stretch>
            <a:fillRect/>
          </a:stretch>
        </p:blipFill>
        <p:spPr bwMode="auto">
          <a:xfrm>
            <a:off x="0" y="260648"/>
            <a:ext cx="3980750" cy="3168352"/>
          </a:xfrm>
          <a:prstGeom prst="rect">
            <a:avLst/>
          </a:prstGeom>
          <a:noFill/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67544" y="188640"/>
            <a:ext cx="3240360" cy="2996952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755576" y="476672"/>
            <a:ext cx="3456384" cy="2448272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Выноска-облако 9"/>
          <p:cNvSpPr/>
          <p:nvPr/>
        </p:nvSpPr>
        <p:spPr>
          <a:xfrm>
            <a:off x="3995936" y="260648"/>
            <a:ext cx="4968552" cy="2808312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12" descr="Магнолия - ожерелье из белого жемчуга - Интернет-магазин - VilenaSHOP"/>
          <p:cNvPicPr>
            <a:picLocks noChangeAspect="1" noChangeArrowheads="1"/>
          </p:cNvPicPr>
          <p:nvPr/>
        </p:nvPicPr>
        <p:blipFill>
          <a:blip r:embed="rId5" cstate="print"/>
          <a:srcRect t="9692" b="12770"/>
          <a:stretch>
            <a:fillRect/>
          </a:stretch>
        </p:blipFill>
        <p:spPr bwMode="auto">
          <a:xfrm>
            <a:off x="4716016" y="404664"/>
            <a:ext cx="1764505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8" descr="Свадебные и вечерние платья - Фотографии со свадьбы"/>
          <p:cNvPicPr>
            <a:picLocks noChangeAspect="1" noChangeArrowheads="1"/>
          </p:cNvPicPr>
          <p:nvPr/>
        </p:nvPicPr>
        <p:blipFill>
          <a:blip r:embed="rId6" cstate="print"/>
          <a:srcRect l="9882" r="12159"/>
          <a:stretch>
            <a:fillRect/>
          </a:stretch>
        </p:blipFill>
        <p:spPr bwMode="auto">
          <a:xfrm>
            <a:off x="5580112" y="1700808"/>
            <a:ext cx="1368152" cy="1169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0" name="Picture 2" descr="Купить AngeliSSimo, Бижутерия и аксессуары со скидкой в Ange…"/>
          <p:cNvPicPr>
            <a:picLocks noChangeAspect="1" noChangeArrowheads="1"/>
          </p:cNvPicPr>
          <p:nvPr/>
        </p:nvPicPr>
        <p:blipFill>
          <a:blip r:embed="rId7" cstate="print"/>
          <a:srcRect l="25515" t="5040" r="24401" b="4241"/>
          <a:stretch>
            <a:fillRect/>
          </a:stretch>
        </p:blipFill>
        <p:spPr bwMode="auto">
          <a:xfrm>
            <a:off x="6804248" y="404664"/>
            <a:ext cx="1512168" cy="2054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0"/>
                            </p:stCondLst>
                            <p:childTnLst>
                              <p:par>
                                <p:cTn id="4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0"/>
            <a:ext cx="9144000" cy="1714488"/>
            <a:chOff x="0" y="0"/>
            <a:chExt cx="9144000" cy="1785950"/>
          </a:xfrm>
        </p:grpSpPr>
        <p:pic>
          <p:nvPicPr>
            <p:cNvPr id="3" name="Picture 5"/>
            <p:cNvPicPr>
              <a:picLocks noChangeAspect="1" noChangeArrowheads="1"/>
            </p:cNvPicPr>
            <p:nvPr/>
          </p:nvPicPr>
          <p:blipFill>
            <a:blip r:embed="rId2" cstate="print">
              <a:lum/>
            </a:blip>
            <a:srcRect/>
            <a:stretch>
              <a:fillRect/>
            </a:stretch>
          </p:blipFill>
          <p:spPr bwMode="auto">
            <a:xfrm>
              <a:off x="6000728" y="0"/>
              <a:ext cx="3143272" cy="1785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2" cstate="print">
              <a:lum/>
            </a:blip>
            <a:srcRect/>
            <a:stretch>
              <a:fillRect/>
            </a:stretch>
          </p:blipFill>
          <p:spPr bwMode="auto">
            <a:xfrm flipH="1">
              <a:off x="2857488" y="0"/>
              <a:ext cx="3143272" cy="1785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3" cstate="print">
              <a:lum/>
            </a:blip>
            <a:srcRect/>
            <a:stretch>
              <a:fillRect/>
            </a:stretch>
          </p:blipFill>
          <p:spPr bwMode="auto">
            <a:xfrm>
              <a:off x="0" y="0"/>
              <a:ext cx="2857488" cy="1785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6" name="Содержимое 2"/>
          <p:cNvSpPr txBox="1">
            <a:spLocks/>
          </p:cNvSpPr>
          <p:nvPr/>
        </p:nvSpPr>
        <p:spPr>
          <a:xfrm>
            <a:off x="251520" y="980728"/>
            <a:ext cx="8352928" cy="37444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800" b="1" i="1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ctr"/>
            <a:r>
              <a:rPr lang="ru-RU" sz="3200" b="1" i="1" dirty="0" smtClean="0">
                <a:solidFill>
                  <a:srgbClr val="002060"/>
                </a:solidFill>
              </a:rPr>
              <a:t>Умело завязанный платок подчеркнет ваш стиль и украсит любой наряд.</a:t>
            </a:r>
          </a:p>
          <a:p>
            <a:pPr algn="ctr"/>
            <a:r>
              <a:rPr lang="ru-RU" sz="3200" b="1" i="1" dirty="0" smtClean="0">
                <a:solidFill>
                  <a:srgbClr val="002060"/>
                </a:solidFill>
              </a:rPr>
              <a:t>Умение использовать аксессуары с легкой  небрежностью и в тоже время с изысканностью – вот что делает образ по-настоящему стильным.</a:t>
            </a:r>
            <a:endParaRPr lang="ru-RU" sz="3200" i="1" dirty="0" smtClean="0">
              <a:solidFill>
                <a:srgbClr val="002060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800" b="1" i="1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0" y="4869160"/>
            <a:ext cx="9144000" cy="1772816"/>
            <a:chOff x="0" y="5429264"/>
            <a:chExt cx="9144000" cy="1428760"/>
          </a:xfrm>
        </p:grpSpPr>
        <p:pic>
          <p:nvPicPr>
            <p:cNvPr id="8" name="Рисунок 7" descr="6dc6ce36f528d656ccc6c972d0ce478a_full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0" y="5500702"/>
              <a:ext cx="3890276" cy="1357298"/>
            </a:xfrm>
            <a:prstGeom prst="rect">
              <a:avLst/>
            </a:prstGeom>
          </p:spPr>
        </p:pic>
        <p:pic>
          <p:nvPicPr>
            <p:cNvPr id="9" name="Рисунок 8" descr="6dc6ce36f528d656ccc6c972d0ce478a_full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>
            <a:xfrm>
              <a:off x="5253724" y="5500702"/>
              <a:ext cx="3890276" cy="1357322"/>
            </a:xfrm>
            <a:prstGeom prst="rect">
              <a:avLst/>
            </a:prstGeom>
          </p:spPr>
        </p:pic>
        <p:pic>
          <p:nvPicPr>
            <p:cNvPr id="10" name="Рисунок 9" descr="6dc6ce36f528d656ccc6c972d0ce478a_full.jp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>
            <a:xfrm>
              <a:off x="3929058" y="5429264"/>
              <a:ext cx="1285884" cy="142873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03350" y="1905000"/>
            <a:ext cx="6597650" cy="4114800"/>
          </a:xfrm>
        </p:spPr>
        <p:txBody>
          <a:bodyPr/>
          <a:lstStyle/>
          <a:p>
            <a:pPr eaLnBrk="1" hangingPunct="1"/>
            <a:r>
              <a:rPr kumimoji="0" lang="ru-RU" b="1" dirty="0" smtClean="0">
                <a:solidFill>
                  <a:srgbClr val="002060"/>
                </a:solidFill>
              </a:rPr>
              <a:t>было интересно…</a:t>
            </a:r>
          </a:p>
          <a:p>
            <a:pPr eaLnBrk="1" hangingPunct="1"/>
            <a:r>
              <a:rPr kumimoji="0" lang="ru-RU" b="1" dirty="0" smtClean="0">
                <a:solidFill>
                  <a:srgbClr val="002060"/>
                </a:solidFill>
              </a:rPr>
              <a:t>было трудно…  </a:t>
            </a:r>
          </a:p>
          <a:p>
            <a:pPr eaLnBrk="1" hangingPunct="1"/>
            <a:r>
              <a:rPr kumimoji="0" lang="ru-RU" b="1" dirty="0" smtClean="0">
                <a:solidFill>
                  <a:srgbClr val="002060"/>
                </a:solidFill>
              </a:rPr>
              <a:t>я научилась… </a:t>
            </a:r>
          </a:p>
          <a:p>
            <a:pPr eaLnBrk="1" hangingPunct="1"/>
            <a:r>
              <a:rPr kumimoji="0" lang="ru-RU" b="1" dirty="0" smtClean="0">
                <a:solidFill>
                  <a:srgbClr val="002060"/>
                </a:solidFill>
              </a:rPr>
              <a:t>меня удивило…</a:t>
            </a:r>
          </a:p>
          <a:p>
            <a:pPr eaLnBrk="1" hangingPunct="1"/>
            <a:r>
              <a:rPr kumimoji="0" lang="ru-RU" b="1" dirty="0" smtClean="0">
                <a:solidFill>
                  <a:srgbClr val="002060"/>
                </a:solidFill>
              </a:rPr>
              <a:t>мне захотелось… </a:t>
            </a:r>
          </a:p>
          <a:p>
            <a:pPr eaLnBrk="1" hangingPunct="1">
              <a:buFontTx/>
              <a:buNone/>
            </a:pPr>
            <a:endParaRPr lang="ru-RU" b="1" dirty="0" smtClean="0">
              <a:solidFill>
                <a:srgbClr val="002060"/>
              </a:solidFill>
            </a:endParaRPr>
          </a:p>
        </p:txBody>
      </p:sp>
      <p:sp>
        <p:nvSpPr>
          <p:cNvPr id="18435" name="WordArt 4" descr="Зеленый мрамор"/>
          <p:cNvSpPr>
            <a:spLocks noChangeArrowheads="1" noChangeShapeType="1" noTextEdit="1"/>
          </p:cNvSpPr>
          <p:nvPr/>
        </p:nvSpPr>
        <p:spPr bwMode="auto">
          <a:xfrm>
            <a:off x="1691680" y="476672"/>
            <a:ext cx="5184775" cy="8651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Рефлексия</a:t>
            </a:r>
          </a:p>
        </p:txBody>
      </p:sp>
      <p:pic>
        <p:nvPicPr>
          <p:cNvPr id="18436" name="Picture 5" descr="2783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2132856"/>
            <a:ext cx="2746653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Сашуля\Desktop\11.jpg"/>
          <p:cNvPicPr>
            <a:picLocks noChangeAspect="1" noChangeArrowheads="1"/>
          </p:cNvPicPr>
          <p:nvPr/>
        </p:nvPicPr>
        <p:blipFill>
          <a:blip r:embed="rId2" cstate="print"/>
          <a:srcRect r="-122" b="8245"/>
          <a:stretch>
            <a:fillRect/>
          </a:stretch>
        </p:blipFill>
        <p:spPr bwMode="auto">
          <a:xfrm>
            <a:off x="251520" y="1268760"/>
            <a:ext cx="7140793" cy="469531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067944" y="5229200"/>
            <a:ext cx="4752528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8000" b="1" dirty="0" smtClean="0"/>
              <a:t>Спасибо!</a:t>
            </a:r>
            <a:endParaRPr lang="ru-RU" sz="80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436096" y="188640"/>
            <a:ext cx="37079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“Будьте умными, если можете,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будьте добрыми, если хотите,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но красивыми вы быть обязаны”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762000" y="476672"/>
            <a:ext cx="791445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dirty="0"/>
              <a:t>Все мелкие детали, предметы, дополняющие костюм, </a:t>
            </a:r>
          </a:p>
          <a:p>
            <a:pPr algn="ctr"/>
            <a:r>
              <a:rPr lang="ru-RU" sz="3600" b="1" dirty="0"/>
              <a:t>называются аксессуарами</a:t>
            </a:r>
            <a:endParaRPr lang="ru-RU" sz="3600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/>
          <a:srcRect r="787"/>
          <a:stretch>
            <a:fillRect/>
          </a:stretch>
        </p:blipFill>
        <p:spPr bwMode="auto">
          <a:xfrm>
            <a:off x="537551" y="2492896"/>
            <a:ext cx="8138905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4348" y="1844824"/>
            <a:ext cx="863531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Стили в одежде. </a:t>
            </a:r>
          </a:p>
          <a:p>
            <a:pPr algn="ctr"/>
            <a:r>
              <a:rPr lang="ru-RU" sz="5400" b="1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Использование а</a:t>
            </a:r>
            <a:r>
              <a:rPr lang="ru-RU" sz="5400" b="1" cap="none" spc="0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ксессуаров</a:t>
            </a:r>
          </a:p>
          <a:p>
            <a:pPr algn="ctr"/>
            <a:r>
              <a:rPr lang="ru-RU" sz="5400" b="1" cap="none" spc="0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в стилевом решении.</a:t>
            </a:r>
            <a:endParaRPr lang="ru-RU" sz="5400" b="1" cap="none" spc="0" dirty="0">
              <a:ln w="31550" cmpd="sng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371600" y="908720"/>
            <a:ext cx="6400800" cy="1152128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000066"/>
                </a:solidFill>
              </a:rPr>
              <a:t>Тема урока:</a:t>
            </a:r>
            <a:endParaRPr lang="ru-RU" sz="48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чеуинг: шелковый платок легенд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4608512" cy="3640725"/>
          </a:xfrm>
          <a:prstGeom prst="rect">
            <a:avLst/>
          </a:prstGeom>
          <a:noFill/>
        </p:spPr>
      </p:pic>
      <p:pic>
        <p:nvPicPr>
          <p:cNvPr id="1028" name="Picture 4" descr="Платок пляжный &quot;Огонь&quot; - пляжный аксессуар,платок павлопосад…"/>
          <p:cNvPicPr>
            <a:picLocks noChangeAspect="1" noChangeArrowheads="1"/>
          </p:cNvPicPr>
          <p:nvPr/>
        </p:nvPicPr>
        <p:blipFill>
          <a:blip r:embed="rId3" cstate="print"/>
          <a:srcRect l="18657" t="10587" r="19154" b="11775"/>
          <a:stretch>
            <a:fillRect/>
          </a:stretch>
        </p:blipFill>
        <p:spPr bwMode="auto">
          <a:xfrm>
            <a:off x="5004048" y="908720"/>
            <a:ext cx="3633131" cy="5328592"/>
          </a:xfrm>
          <a:prstGeom prst="rect">
            <a:avLst/>
          </a:prstGeom>
          <a:noFill/>
        </p:spPr>
      </p:pic>
      <p:pic>
        <p:nvPicPr>
          <p:cNvPr id="1030" name="Picture 6" descr="Вязаные шапки - Ольга Лео фото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573016"/>
            <a:ext cx="3633467" cy="30066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bogdan_63 Зима - ле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2132856"/>
            <a:ext cx="3600400" cy="4486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russian-native-costume-0001"/>
          <p:cNvPicPr/>
          <p:nvPr/>
        </p:nvPicPr>
        <p:blipFill>
          <a:blip r:embed="rId3" cstate="print">
            <a:lum contrast="-6000"/>
          </a:blip>
          <a:srcRect l="43292"/>
          <a:stretch>
            <a:fillRect/>
          </a:stretch>
        </p:blipFill>
        <p:spPr bwMode="auto">
          <a:xfrm>
            <a:off x="395536" y="3717032"/>
            <a:ext cx="2232248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Славянские языческие и православные праздники. Обсуждение на Дневники на КП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0"/>
            <a:ext cx="5472608" cy="3865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2" descr="Olga Gets V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3861048"/>
            <a:ext cx="1944216" cy="2659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Documents and Settings\Администратор\Мои документы\дев убрус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6228184" y="188640"/>
            <a:ext cx="1891828" cy="2204864"/>
          </a:xfrm>
          <a:prstGeom prst="rect">
            <a:avLst/>
          </a:prstGeom>
          <a:noFill/>
          <a:ln w="38100">
            <a:solidFill>
              <a:srgbClr val="666699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50" name="Picture 14" descr="Группа: Этноклуб &quot; Натал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9444" y="476672"/>
            <a:ext cx="4094014" cy="597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2" descr="Куликов Иван Семенович Девушка с туесом 19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04664"/>
            <a:ext cx="3888432" cy="6295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uss_platok_ (3)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3024336" cy="331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russ_platok_ (6)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2896" y="3490168"/>
            <a:ext cx="2841104" cy="3367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russ_platok_ (4)">
            <a:hlinkClick r:id="rId6"/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47656" y="260648"/>
            <a:ext cx="3096344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www.kleopatra.ru/images/stories/2011/10-october/59104791_1274007994_11131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44" y="3645024"/>
            <a:ext cx="2736304" cy="3042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www.kleopatra.ru/images/stories/2011/10-october/59104793_1274008593_1489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5856" y="0"/>
            <a:ext cx="2850059" cy="413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www.kleopatra.ru/images/stories/2011/10-october/59104807_1274009014_0510200920140_12004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19872" y="3573016"/>
            <a:ext cx="288032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Documents and Settings\Администратор\Мои документы\Мои рисунки\павлово-посадск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88640"/>
            <a:ext cx="3693183" cy="4824536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3" name="Picture 2" descr="C:\Documents and Settings\Администратор\Мои документы\павл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47664" y="2924944"/>
            <a:ext cx="5113263" cy="3664005"/>
          </a:xfrm>
          <a:prstGeom prst="rect">
            <a:avLst/>
          </a:prstGeom>
          <a:noFill/>
          <a:ln w="38100">
            <a:solidFill>
              <a:srgbClr val="000080"/>
            </a:solidFill>
          </a:ln>
        </p:spPr>
      </p:pic>
      <p:pic>
        <p:nvPicPr>
          <p:cNvPr id="4" name="Picture 10" descr="Картинка 231 из 603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32656"/>
            <a:ext cx="3235325" cy="3303588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1558</TotalTime>
  <Words>135</Words>
  <Application>Microsoft Office PowerPoint</Application>
  <PresentationFormat>Экран (4:3)</PresentationFormat>
  <Paragraphs>32</Paragraphs>
  <Slides>25</Slides>
  <Notes>3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Понятие о стиле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наталья</cp:lastModifiedBy>
  <cp:revision>148</cp:revision>
  <dcterms:created xsi:type="dcterms:W3CDTF">2015-03-07T15:32:06Z</dcterms:created>
  <dcterms:modified xsi:type="dcterms:W3CDTF">2015-12-02T09:37:17Z</dcterms:modified>
</cp:coreProperties>
</file>