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1ED2FD-6D09-46E6-B653-B03EA8AF8B85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68004C-2C59-4E53-98CE-EF0B2BD67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AD06-486E-4D28-B425-4F610AEB4A53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74E0-6A1E-45F1-A1B9-1038D6D0A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8886-361C-4C13-A076-63765B2FD765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9699-A800-43CC-B5D4-AB0C7AB9A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BD5D-A1AD-4BF2-BE71-BD39B69ABA24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B058-4FCA-4CDB-A569-6292F72B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227182-21AB-43B6-A01B-BC4B843A06C2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A647AE-80EE-4F3D-9284-B548D440B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B4D4A-CF97-4353-B14F-83163CD82AEC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D70B-9E1F-4336-9AFF-A015F5D76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6FA9-AE8E-4D08-9400-48311283FFAC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9876-CB2C-4F4B-8E89-A10BAE57B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735C-0BE6-4547-AA43-6251F6E2D55E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C951-A19D-409A-A559-C944075F1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287A5C-2469-468D-A63C-FF2804AFDE1B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E08E8C-95D9-4C2A-9964-59041B70A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0574-1EB6-4064-86B4-950BA20AD1F1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5356-5DB9-44A0-A2CA-405762EC4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2A7B79-2CA6-491E-A35E-478C3DE31EC1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DA6702-3B9D-401E-BF05-55FE6EFB3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D5E8316-DAAB-4381-9FF5-B6750CF46DD0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42A43DB-D6D5-4166-A919-D708AAACB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8" r:id="rId2"/>
    <p:sldLayoutId id="2147483816" r:id="rId3"/>
    <p:sldLayoutId id="2147483809" r:id="rId4"/>
    <p:sldLayoutId id="2147483810" r:id="rId5"/>
    <p:sldLayoutId id="2147483811" r:id="rId6"/>
    <p:sldLayoutId id="2147483817" r:id="rId7"/>
    <p:sldLayoutId id="2147483812" r:id="rId8"/>
    <p:sldLayoutId id="2147483818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G:\15-16\&#1074;&#1085;&#1077;&#1082;&#1083;&#1072;&#1089;&#1089;&#1085;&#1072;&#1103;%20&#1088;&#1072;&#1073;&#1086;&#1090;&#1072;%20&#1053;&#1072;%2015-16\&#1082;&#1086;&#1085;&#1082;&#1091;&#1088;&#1089;&#1099;%20&#1076;&#1083;&#1103;%20&#1087;&#1077;&#1076;&#1072;&#1075;&#1086;&#1075;&#1086;&#1074;\1%20&#1089;&#1077;&#1085;&#1090;&#1103;&#1073;&#1088;&#1103;\233-533-957%20&#1060;&#1077;&#1076;&#1080;&#1085;&#1072;%20&#1043;.&#1048;\&#1055;&#1088;&#1077;&#1079;&#1077;&#1085;&#1090;&#1072;&#1094;&#1080;&#1103;1.%20PPT.%20&#1042;&#1074;&#1086;&#1076;&#1085;&#1072;&#1103;%20&#1046;&#1072;&#1085;&#1088;&#1099;%20&#1078;&#1080;&#1074;&#1086;&#1087;&#1080;&#1089;&#1080;..pptx" TargetMode="Externa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story0.html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cyclopedi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800" y="2743200"/>
            <a:ext cx="8534400" cy="1362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Из списка художников выбрать автора данной картины.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04800" y="914400"/>
            <a:ext cx="8534400" cy="1500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Пейзаж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Задание 3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853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Нажать ЛКМ на правильный ответ.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638800"/>
            <a:ext cx="853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Автор - Федина Галина Ивановна, педагог ДО,</a:t>
            </a:r>
          </a:p>
          <a:p>
            <a:pPr algn="r">
              <a:defRPr/>
            </a:pPr>
            <a:r>
              <a:rPr lang="ru-RU" sz="2000">
                <a:solidFill>
                  <a:schemeClr val="accent2">
                    <a:lumMod val="50000"/>
                  </a:schemeClr>
                </a:solidFill>
              </a:rPr>
              <a:t>МБОУ ДО «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ДХТД «Гармония» города Калуги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Над вечным покоем. 1894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3" name="Содержимое 4" descr="И. Левитан. Над вечным покоем. 1894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86200" y="1143000"/>
            <a:ext cx="4894263" cy="34639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Левитан И.И.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Шишкин И.И.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Куинджи А.И.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Ф.А.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Нескучный сад. 1910-е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7" name="Содержимое 4" descr="Головин А. нескучный сад.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038600" y="762000"/>
            <a:ext cx="4217988" cy="41957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Левитан И.И.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Шишкин И.И.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Куинджи А.И.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Ф.А.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  <p:sp>
        <p:nvSpPr>
          <p:cNvPr id="12" name="Пятиугольник 11">
            <a:hlinkClick r:id="rId5" action="ppaction://hlinksldjump"/>
          </p:cNvPr>
          <p:cNvSpPr/>
          <p:nvPr/>
        </p:nvSpPr>
        <p:spPr>
          <a:xfrm>
            <a:off x="6858000" y="5715000"/>
            <a:ext cx="1981200" cy="381000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переиграть </a:t>
            </a:r>
          </a:p>
        </p:txBody>
      </p:sp>
      <p:sp>
        <p:nvSpPr>
          <p:cNvPr id="14" name="Управляющая кнопка: далее 13">
            <a:hlinkClick r:id="rId6" action="ppaction://hlinkpres?slideindex=4&amp;slidetitle=Слайд 4" highlightClick="1"/>
          </p:cNvPr>
          <p:cNvSpPr/>
          <p:nvPr/>
        </p:nvSpPr>
        <p:spPr>
          <a:xfrm>
            <a:off x="6858000" y="6248400"/>
            <a:ext cx="1828800" cy="38100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63" y="357188"/>
            <a:ext cx="8183562" cy="1122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Интернет-поддержка: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http://gallerix.ru/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http://nearyou.ru/story0.html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http://www.artcyclopedia.ru/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Рожь. 1878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1" name="Содержимое 4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411538" y="1600200"/>
            <a:ext cx="5427662" cy="31178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Левитан И.И.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22860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Шишкин И.И.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27432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Куинджи А.И.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32004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Ф.А.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3657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Весна. Большая вода. 1897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195" name="Содержимое 4" descr="Левитен И. Весна. Большая вода. 1897.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343400" y="609600"/>
            <a:ext cx="3836988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Левитан И.И.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22860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Шишкин И.И.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27432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Куинджи А.И.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32004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Ф.А.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3657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Оттепель. 1871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9" name="Содержимое 4" descr="Васильев Ф.А. Оттепел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81400" y="1752600"/>
            <a:ext cx="5346700" cy="26574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Левитан И.И.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2860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Шишкин И.И.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27432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Куинджи А.И.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85800" y="32004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Ф.А.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85800" y="36576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Вечер на Украине. 1878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3" name="Содержимое 4" descr="Куинджи А.И. Вечер на Украине. 1878.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81400" y="1752600"/>
            <a:ext cx="5334000" cy="29305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Левитан И.И.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Шишкин И.И.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Куинджи А.И.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Ф.А.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Осень. 1920-е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7" name="Содержимое 4" descr="Головин А.Осень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62400" y="1066800"/>
            <a:ext cx="4038600" cy="39576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Левитан И.И.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Шишкин И.И.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Куинджи А.И.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Ф.А.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Рассвет. 1873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1" name="Содержимое 4" descr="Васильев Ф.А. Рассвет. 1873.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657600" y="914400"/>
            <a:ext cx="5073650" cy="33797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Левитан И.И.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Шишкин И.И.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Куинджи А.И.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Ф.А.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Закат. 1876-1890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5" name="Содержимое 4" descr="DSC08937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05200" y="1066800"/>
            <a:ext cx="5321300" cy="3267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Левитан И.И.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Шишкин И.И.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Куинджи А.И.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Ф.А.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севере диком... 1891.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9" name="Содержимое 4" descr="На севере диком... 1891.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419600" y="228600"/>
            <a:ext cx="3590925" cy="5181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Левитан И.И.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Шишкин И.И.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Куинджи А.И.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Ф.А.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Головин А.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</TotalTime>
  <Words>250</Words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Рожь. 1878</vt:lpstr>
      <vt:lpstr>Весна. Большая вода. 1897</vt:lpstr>
      <vt:lpstr>Оттепель. 1871</vt:lpstr>
      <vt:lpstr>Вечер на Украине. 1878</vt:lpstr>
      <vt:lpstr>Осень. 1920-е</vt:lpstr>
      <vt:lpstr>Рассвет. 1873</vt:lpstr>
      <vt:lpstr>Закат. 1876-1890</vt:lpstr>
      <vt:lpstr>На севере диком... 1891.</vt:lpstr>
      <vt:lpstr>Над вечным покоем. 1894</vt:lpstr>
      <vt:lpstr>Нескучный сад. 1910-е</vt:lpstr>
      <vt:lpstr>Интернет-поддержка: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15</cp:revision>
  <dcterms:modified xsi:type="dcterms:W3CDTF">2015-12-10T15:43:22Z</dcterms:modified>
</cp:coreProperties>
</file>