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57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7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573016"/>
            <a:ext cx="8305800" cy="3024336"/>
          </a:xfrm>
        </p:spPr>
        <p:txBody>
          <a:bodyPr>
            <a:noAutofit/>
          </a:bodyPr>
          <a:lstStyle/>
          <a:p>
            <a:r>
              <a:rPr lang="ru-RU" sz="4800" dirty="0" smtClean="0"/>
              <a:t>«Детство, опаленное войной</a:t>
            </a:r>
            <a:r>
              <a:rPr lang="ru-RU" sz="4800" dirty="0" smtClean="0"/>
              <a:t>»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/>
              <a:t>Презентацию подготовила 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/>
              <a:t>учитель истории высшей категории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/>
              <a:t>МОБУ СОШ № 21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/>
              <a:t>Веселова Инна Владимировна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Г. Дальнегорск, 2016.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Н.В. </a:t>
            </a:r>
            <a:r>
              <a:rPr lang="ru-RU" sz="9600" dirty="0" err="1" smtClean="0"/>
              <a:t>Булавко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169960_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25718"/>
            <a:ext cx="4038600" cy="266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494212" cy="43954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Группа4: Работа с приложение №5.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 smtClean="0"/>
              <a:t>отношения складывались у оккупированного населения с фашистами?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 русские люди относились друг к другу?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Что помогало людям выжить в тяжелейших условиях войны?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4536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Н.В.Булавко</a:t>
            </a:r>
            <a:r>
              <a:rPr lang="ru-RU" sz="4000" dirty="0" smtClean="0"/>
              <a:t> «Детство, опаленное войной»: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5172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http://ic.pics.livejournal.com/beam_truth/56617712/2169960/2169960_original.jpg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91658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038600" cy="264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283968" y="1268760"/>
            <a:ext cx="4860032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	Работа </a:t>
            </a:r>
            <a:r>
              <a:rPr lang="ru-RU" i="1" dirty="0" smtClean="0"/>
              <a:t>в группах одновременно по одному отрывку:</a:t>
            </a:r>
            <a:endParaRPr lang="ru-RU" dirty="0" smtClean="0"/>
          </a:p>
          <a:p>
            <a:pPr>
              <a:buNone/>
            </a:pPr>
            <a:r>
              <a:rPr lang="ru-RU" i="1" u="sng" dirty="0" smtClean="0"/>
              <a:t> </a:t>
            </a:r>
            <a:r>
              <a:rPr lang="ru-RU" i="1" u="sng" dirty="0" smtClean="0"/>
              <a:t>	Учитель</a:t>
            </a:r>
            <a:r>
              <a:rPr lang="ru-RU" i="1" u="sng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Давайте </a:t>
            </a:r>
            <a:r>
              <a:rPr lang="ru-RU" dirty="0" smtClean="0"/>
              <a:t>узнаем как закончилась война для девочки Нади. </a:t>
            </a:r>
            <a:r>
              <a:rPr lang="ru-RU" dirty="0" smtClean="0"/>
              <a:t>      </a:t>
            </a:r>
            <a:r>
              <a:rPr lang="ru-RU" i="1" dirty="0" smtClean="0"/>
              <a:t>Приложение </a:t>
            </a:r>
            <a:r>
              <a:rPr lang="ru-RU" i="1" dirty="0" smtClean="0"/>
              <a:t>6.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Как готовились к приходу советских войск люди на оккупированных территориях?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Можно ли девочку Надю назвать героиней? А её соседей?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чем, на ваш взгляд, был подвиг советского народа?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Почему, на ваш взгляд, эти воспоминания Надежда Васильевна написала только спустя 50 лет после окончания войны?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Н.В.Булавко</a:t>
            </a:r>
            <a:r>
              <a:rPr lang="ru-RU" sz="4000" dirty="0" smtClean="0"/>
              <a:t> «Детство, опаленное войной»: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Инна-школа\Фестиваль Открытый урок\339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3312368" cy="2559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6525344"/>
            <a:ext cx="35741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http://i1.2photo.ru/a/1/339598.jpg</a:t>
            </a:r>
            <a:endParaRPr lang="ru-RU" sz="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8610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http://g.io.ua/img_aa/large/2916/58/29165816.jpg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etskajaknigavojjn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432023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В </a:t>
            </a:r>
            <a:r>
              <a:rPr lang="ru-RU" i="1" dirty="0" smtClean="0"/>
              <a:t>течении 1 минуты ребята записывают слова, которые «приходят в голову» и связаны с темой урока. По истечении времени ребята отвечают на вопросы: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Почему я записал именно эти слова?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 чем я думал, когда писал эти слова?</a:t>
            </a:r>
          </a:p>
          <a:p>
            <a:r>
              <a:rPr lang="ru-RU" dirty="0" smtClean="0"/>
              <a:t>Что бы я хотел изменить в записях?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Н.В.Булавко</a:t>
            </a:r>
            <a:r>
              <a:rPr lang="ru-RU" sz="4000" dirty="0" smtClean="0"/>
              <a:t> «Детство, опаленное войной»: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4008" y="1124744"/>
            <a:ext cx="4040188" cy="1440160"/>
          </a:xfrm>
        </p:spPr>
        <p:txBody>
          <a:bodyPr/>
          <a:lstStyle/>
          <a:p>
            <a:r>
              <a:rPr lang="ru-RU" i="1" dirty="0" smtClean="0"/>
              <a:t>Рефлексивный прием «Мысли во времени</a:t>
            </a:r>
            <a:r>
              <a:rPr lang="ru-RU" i="1" dirty="0" smtClean="0"/>
              <a:t>».</a:t>
            </a:r>
          </a:p>
          <a:p>
            <a:r>
              <a:rPr lang="ru-RU" dirty="0" smtClean="0"/>
              <a:t>	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6612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http://rutlib.com/book/11096/p/Detskajaknigavojjny.jpg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ysma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970" y="2706846"/>
            <a:ext cx="3909060" cy="290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427984" y="2201896"/>
            <a:ext cx="4608512" cy="43954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Ребята! К сожалению, Надежды Васильевны уже нет в живых. Но ещё остались люди, которые помнят войну и не могут её забыть. Давайте напишем им письма, именно такие письма, какие писали во время войны – треугольники. В своем треугольнике вы можете обратиться ко всем детям войны и высказать им слова благодарности за мир, за жизнь, за Россию.</a:t>
            </a:r>
          </a:p>
          <a:p>
            <a:r>
              <a:rPr lang="ru-RU" i="1" dirty="0" smtClean="0"/>
              <a:t>Ребята самостоятельно пишут письма.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01344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Н.В.Булавко</a:t>
            </a:r>
            <a:r>
              <a:rPr lang="ru-RU" sz="4000" dirty="0" smtClean="0"/>
              <a:t> «Детство, опаленное войной»: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«Напиши мне письмо…»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661248"/>
            <a:ext cx="17860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http://www.aba.com.ua/pysma2.jpg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623513" cy="458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Н.В.Булавко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996952"/>
            <a:ext cx="4182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Вам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762872" cy="58353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smtClean="0"/>
              <a:t>Хранишь не камень, но Огонь.</a:t>
            </a:r>
          </a:p>
          <a:p>
            <a:pPr>
              <a:buNone/>
            </a:pPr>
            <a:r>
              <a:rPr lang="ru-RU" sz="3000" dirty="0" smtClean="0"/>
              <a:t>Огонь </a:t>
            </a:r>
            <a:r>
              <a:rPr lang="ru-RU" sz="3000" dirty="0" smtClean="0"/>
              <a:t>Земли. Прекрасный </a:t>
            </a:r>
            <a:r>
              <a:rPr lang="ru-RU" sz="3000" dirty="0" smtClean="0"/>
              <a:t>Он!</a:t>
            </a:r>
          </a:p>
          <a:p>
            <a:pPr>
              <a:buNone/>
            </a:pPr>
            <a:r>
              <a:rPr lang="ru-RU" sz="3000" dirty="0" smtClean="0"/>
              <a:t>Хранительница, - ты сама Огонь!</a:t>
            </a:r>
          </a:p>
          <a:p>
            <a:pPr>
              <a:buNone/>
            </a:pPr>
            <a:r>
              <a:rPr lang="ru-RU" sz="3000" dirty="0" smtClean="0"/>
              <a:t>Огонь Души. Еще прекрасней Он!</a:t>
            </a:r>
          </a:p>
          <a:p>
            <a:pPr>
              <a:buNone/>
            </a:pPr>
            <a:r>
              <a:rPr lang="ru-RU" sz="3000" dirty="0" smtClean="0"/>
              <a:t>И мысль твоя - Огонь!</a:t>
            </a:r>
          </a:p>
          <a:p>
            <a:pPr>
              <a:buNone/>
            </a:pPr>
            <a:r>
              <a:rPr lang="ru-RU" sz="3000" dirty="0" smtClean="0"/>
              <a:t>Творится всё и постигается Огнем.</a:t>
            </a:r>
          </a:p>
          <a:p>
            <a:pPr>
              <a:buNone/>
            </a:pPr>
            <a:r>
              <a:rPr lang="ru-RU" sz="3000" dirty="0" smtClean="0"/>
              <a:t>Да не погаснет Он!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Как вы думаете, ребята, почему в стихотворении, посвященном юбилею женщины так много слов «огонь», «камень», «земля»?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Чем, по вашему, занималась всю жизнь наша </a:t>
            </a:r>
            <a:r>
              <a:rPr lang="ru-RU" dirty="0" smtClean="0"/>
              <a:t>героиня?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Почему же её называют «Хранительницей</a:t>
            </a:r>
            <a:r>
              <a:rPr lang="ru-RU" dirty="0" smtClean="0"/>
              <a:t>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/>
              <a:t>Н.В.Булавко</a:t>
            </a:r>
            <a:endParaRPr lang="ru-RU" sz="4800" dirty="0"/>
          </a:p>
        </p:txBody>
      </p:sp>
      <p:pic>
        <p:nvPicPr>
          <p:cNvPr id="5" name="Содержимое 4" descr="Булавко фото_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831547" cy="287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Работа в группах:</a:t>
            </a:r>
          </a:p>
          <a:p>
            <a:r>
              <a:rPr lang="ru-RU" i="1" dirty="0" smtClean="0"/>
              <a:t>В</a:t>
            </a:r>
            <a:r>
              <a:rPr lang="ru-RU" i="1" dirty="0" smtClean="0"/>
              <a:t>ыписать </a:t>
            </a:r>
            <a:r>
              <a:rPr lang="ru-RU" i="1" dirty="0" smtClean="0"/>
              <a:t>«Вехи биографии </a:t>
            </a:r>
            <a:r>
              <a:rPr lang="ru-RU" i="1" dirty="0" err="1" smtClean="0"/>
              <a:t>Н.В.Булавко</a:t>
            </a:r>
            <a:r>
              <a:rPr lang="ru-RU" i="1" dirty="0" smtClean="0"/>
              <a:t>» </a:t>
            </a:r>
            <a:r>
              <a:rPr lang="ru-RU" i="1" dirty="0" smtClean="0"/>
              <a:t> и </a:t>
            </a:r>
            <a:r>
              <a:rPr lang="ru-RU" i="1" dirty="0" smtClean="0"/>
              <a:t>разместить результаты работы на доске в виде хронологии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/>
              <a:t>Н.В.Булавко</a:t>
            </a:r>
            <a:endParaRPr lang="ru-RU" sz="6000" dirty="0"/>
          </a:p>
        </p:txBody>
      </p:sp>
      <p:pic>
        <p:nvPicPr>
          <p:cNvPr id="5" name="Содержимое 3" descr="Булавко фото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369337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139952" y="1196752"/>
            <a:ext cx="5004048" cy="5877272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Какие события в жизни Надежды Васильевны, на ваш взгляд, были самыми важными?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- Какие трудности ей пришлось преодолевать на своем пути?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- Какой общественной деятельностью занималась Надежда Васильевна?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- Какие открытия в геологии и минералоги сделала Надежда Васильевна?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- Почему дети г. Дальнегорска лично знали и любили Надежду Васильевну на протяжении 20 лет?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- Каким плодом труда Надежды Васильевны гордятся все </a:t>
            </a:r>
            <a:r>
              <a:rPr lang="ru-RU" sz="2000" dirty="0" err="1" smtClean="0">
                <a:ea typeface="Times New Roman" pitchFamily="18" charset="0"/>
                <a:cs typeface="Arial" pitchFamily="34" charset="0"/>
              </a:rPr>
              <a:t>дальнегорцы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?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- Можно ли говорить об уникальности Надежды Васильевны для нашего города в  середине – конце двадцатого столетия?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cs typeface="Arial" pitchFamily="34" charset="0"/>
              </a:rPr>
              <a:t> </a:t>
            </a:r>
            <a:endParaRPr lang="ru-RU" sz="2000" dirty="0" smtClean="0">
              <a:cs typeface="Arial" pitchFamily="34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418754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Воспоминания </a:t>
            </a:r>
            <a:r>
              <a:rPr lang="ru-RU" sz="4000" dirty="0" err="1" smtClean="0"/>
              <a:t>Н.В.Булавко</a:t>
            </a:r>
            <a:r>
              <a:rPr lang="ru-RU" sz="4000" dirty="0" smtClean="0"/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941168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http://fotominsk.by/foto/displayimage.php?pos=-210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268761"/>
            <a:ext cx="4355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Воспоминания Надежды Васильевны начинаются с раннего детства девочки Нади, которая живёт в счастливой семье в г. Минске. Её мама- биолог, родом из Москвы, где закончила университет. Папа – фельдшер, заочно учится на врача. Живет вместе с семьёй и Бабушка. Вскоре появляется и братик Миша. Но мирная спокойная жизнь заканчивается 22 июня 1941г.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08104" y="1844824"/>
            <a:ext cx="3456384" cy="4896544"/>
          </a:xfrm>
        </p:spPr>
        <p:txBody>
          <a:bodyPr>
            <a:normAutofit/>
          </a:bodyPr>
          <a:lstStyle/>
          <a:p>
            <a:r>
              <a:rPr lang="ru-RU" i="1" dirty="0" smtClean="0"/>
              <a:t>Работа в группах:</a:t>
            </a:r>
            <a:endParaRPr lang="ru-RU" dirty="0" smtClean="0"/>
          </a:p>
          <a:p>
            <a:r>
              <a:rPr lang="ru-RU" i="1" dirty="0" smtClean="0"/>
              <a:t>Группы получают отрывок из воспоминаний и готовятся отвечать на </a:t>
            </a:r>
            <a:r>
              <a:rPr lang="ru-RU" i="1" dirty="0" smtClean="0"/>
              <a:t>вопросы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400" dirty="0" err="1" smtClean="0"/>
              <a:t>Н.В.Булавко</a:t>
            </a:r>
            <a:r>
              <a:rPr lang="ru-RU" sz="4400" dirty="0" smtClean="0"/>
              <a:t> «Детство, опаленное войной»:</a:t>
            </a:r>
            <a:endParaRPr lang="ru-RU" dirty="0"/>
          </a:p>
        </p:txBody>
      </p:sp>
      <p:pic>
        <p:nvPicPr>
          <p:cNvPr id="18435" name="Picture 3" descr="C:\Инна-школа\Фестиваль Открытый урок\wa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505154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508518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http://trinixy.ru/55899-nachalo-vojny-1941-god-51-foto.html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war_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6866"/>
            <a:ext cx="4038600" cy="302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Группа 1: </a:t>
            </a:r>
            <a:r>
              <a:rPr lang="ru-RU" i="1" dirty="0" smtClean="0"/>
              <a:t>Работа с Приложением №2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Как Надежда Васильевна узнала о войне?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Какова была реакция всех окружающих на начало войны?</a:t>
            </a:r>
          </a:p>
          <a:p>
            <a:r>
              <a:rPr lang="ru-RU" dirty="0" smtClean="0"/>
              <a:t> </a:t>
            </a:r>
            <a:r>
              <a:rPr lang="ru-RU" dirty="0" smtClean="0"/>
              <a:t>Хотели бы вы оказаться на их месте?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4536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Н.В.Булавко</a:t>
            </a:r>
            <a:r>
              <a:rPr lang="ru-RU" sz="4000" dirty="0" smtClean="0"/>
              <a:t> «Детство, опаленное войной»: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6612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http://trinixy.ru/55899-nachalo-vojny-1941-god-51-foto.html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074-p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4038600" cy="261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320480" cy="43204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Группа 2: Работа с Приложением №3.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Почему ребенок Надя вынуждена была принимать решения в своей семье?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 удавалось выжить Наде и Мише?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Каков был моральный дух у людей, оставшихся на оккупированной территории?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4536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Н.В.Булавко</a:t>
            </a:r>
            <a:r>
              <a:rPr lang="ru-RU" sz="4000" dirty="0" smtClean="0"/>
              <a:t> «Детство, опаленное войной»: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30120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http://stalingrad.diorama.ru/foto/3074-p11.jpg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dc454_30ca2051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4347604" cy="284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314700" cy="44674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Группа3: Работа с приложением №4.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Как выживала Надя в Минске?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Какую помощь оказывали советские люди друг другу в оккупации?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Каково было влияние партизан на жизнь простых людей в оккупации?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61384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Н.В.Булавко</a:t>
            </a:r>
            <a:r>
              <a:rPr lang="ru-RU" sz="4000" dirty="0" smtClean="0"/>
              <a:t> «Детство, опаленное войной»: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37321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http://img-fotki.yandex.ru/get/5708/41501079.127/0_dc454_30ca2051_orig.jpg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</TotalTime>
  <Words>695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Н.В. Булавко</vt:lpstr>
      <vt:lpstr>Слайд 2</vt:lpstr>
      <vt:lpstr>Н.В.Булавко</vt:lpstr>
      <vt:lpstr>Н.В.Булавко</vt:lpstr>
      <vt:lpstr>Воспоминания Н.В.Булавко:</vt:lpstr>
      <vt:lpstr> Н.В.Булавко «Детство, опаленное войной»:</vt:lpstr>
      <vt:lpstr>Н.В.Булавко «Детство, опаленное войной»:</vt:lpstr>
      <vt:lpstr>Н.В.Булавко «Детство, опаленное войной»:</vt:lpstr>
      <vt:lpstr>Н.В.Булавко «Детство, опаленное войной»:</vt:lpstr>
      <vt:lpstr>Н.В.Булавко «Детство, опаленное войной»:</vt:lpstr>
      <vt:lpstr>Н.В.Булавко «Детство, опаленное войной»:</vt:lpstr>
      <vt:lpstr>Н.В.Булавко «Детство, опаленное войной»:</vt:lpstr>
      <vt:lpstr>Н.В.Булавко «Детство, опаленное войной»:</vt:lpstr>
      <vt:lpstr>Н.В.Булавко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Н.В. Булавко</dc:title>
  <dc:creator>User</dc:creator>
  <cp:lastModifiedBy>User</cp:lastModifiedBy>
  <cp:revision>4</cp:revision>
  <dcterms:created xsi:type="dcterms:W3CDTF">2015-10-25T01:55:37Z</dcterms:created>
  <dcterms:modified xsi:type="dcterms:W3CDTF">2016-01-07T03:20:57Z</dcterms:modified>
</cp:coreProperties>
</file>