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2" r:id="rId4"/>
    <p:sldId id="273" r:id="rId5"/>
    <p:sldId id="274" r:id="rId6"/>
    <p:sldId id="275" r:id="rId7"/>
    <p:sldId id="276" r:id="rId8"/>
    <p:sldId id="282" r:id="rId9"/>
    <p:sldId id="283" r:id="rId10"/>
    <p:sldId id="284" r:id="rId11"/>
    <p:sldId id="285" r:id="rId12"/>
    <p:sldId id="286" r:id="rId13"/>
    <p:sldId id="277" r:id="rId14"/>
    <p:sldId id="25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1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EBFD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15" autoAdjust="0"/>
  </p:normalViewPr>
  <p:slideViewPr>
    <p:cSldViewPr>
      <p:cViewPr varScale="1">
        <p:scale>
          <a:sx n="64" d="100"/>
          <a:sy n="64" d="100"/>
        </p:scale>
        <p:origin x="-16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729D-3728-4195-8A4C-0821DD1054F6}" type="datetimeFigureOut">
              <a:rPr lang="ru-RU" smtClean="0"/>
              <a:pPr/>
              <a:t>10.01.2016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E379B-4E8B-4E30-B83D-36772843C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4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8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642918"/>
            <a:ext cx="6929486" cy="142876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  <a:r>
              <a:rPr lang="ru-RU" sz="22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общеобразовательная школа № 15</a:t>
            </a:r>
            <a:b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Егорьевский муниципальный район 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Московской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Семейный  круг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285992"/>
            <a:ext cx="7143800" cy="2286016"/>
          </a:xfrm>
        </p:spPr>
        <p:txBody>
          <a:bodyPr>
            <a:noAutofit/>
          </a:bodyPr>
          <a:lstStyle/>
          <a:p>
            <a:pPr algn="r"/>
            <a:r>
              <a:rPr lang="ru-RU" sz="6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Папы да дочки</a:t>
            </a:r>
            <a:r>
              <a:rPr lang="ru-RU" sz="5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6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мамы да сыночки</a:t>
            </a:r>
          </a:p>
          <a:p>
            <a:pPr algn="r"/>
            <a:endParaRPr lang="ru-RU" sz="3600" b="1" u="sng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Никитина Марина Николаевна</a:t>
            </a:r>
          </a:p>
          <a:p>
            <a:pPr algn="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читель начальных классов </a:t>
            </a:r>
          </a:p>
          <a:p>
            <a:pPr algn="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pPr algn="r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F:\Ф ПАПЫ\Семья Афанасьевых\DSC_9335.JPG"/>
          <p:cNvPicPr>
            <a:picLocks noChangeAspect="1" noChangeArrowheads="1"/>
          </p:cNvPicPr>
          <p:nvPr/>
        </p:nvPicPr>
        <p:blipFill>
          <a:blip r:embed="rId3" cstate="print"/>
          <a:srcRect l="23350" t="10660" r="30965" b="28426"/>
          <a:stretch>
            <a:fillRect/>
          </a:stretch>
        </p:blipFill>
        <p:spPr bwMode="auto">
          <a:xfrm>
            <a:off x="214282" y="4357694"/>
            <a:ext cx="2571768" cy="2286016"/>
          </a:xfrm>
          <a:prstGeom prst="rect">
            <a:avLst/>
          </a:prstGeom>
          <a:noFill/>
          <a:ln w="28575">
            <a:solidFill>
              <a:srgbClr val="EBFD07"/>
            </a:solidFill>
          </a:ln>
        </p:spPr>
      </p:pic>
      <p:pic>
        <p:nvPicPr>
          <p:cNvPr id="8" name="Picture 3" descr="F:\Ф ПАПЫ\DSCN4025.JPG"/>
          <p:cNvPicPr>
            <a:picLocks noChangeAspect="1" noChangeArrowheads="1"/>
          </p:cNvPicPr>
          <p:nvPr/>
        </p:nvPicPr>
        <p:blipFill>
          <a:blip r:embed="rId4" cstate="print"/>
          <a:srcRect l="23369" t="27093" r="43228"/>
          <a:stretch>
            <a:fillRect/>
          </a:stretch>
        </p:blipFill>
        <p:spPr bwMode="auto">
          <a:xfrm>
            <a:off x="142845" y="285728"/>
            <a:ext cx="1928825" cy="3319845"/>
          </a:xfrm>
          <a:prstGeom prst="rect">
            <a:avLst/>
          </a:prstGeom>
          <a:noFill/>
          <a:ln w="28575">
            <a:solidFill>
              <a:srgbClr val="EBFD07"/>
            </a:solidFill>
          </a:ln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5" cstate="print"/>
          <a:srcRect l="11618" t="1992" r="15227" b="5777"/>
          <a:stretch>
            <a:fillRect/>
          </a:stretch>
        </p:blipFill>
        <p:spPr bwMode="auto">
          <a:xfrm>
            <a:off x="7572396" y="1357298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214291"/>
            <a:ext cx="6000792" cy="1571635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«Развесь бельё»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Сушилка для белья напольная Ares 22м - &quot;Мастер-Строймастер&quot;: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857500" cy="2286003"/>
          </a:xfrm>
          <a:prstGeom prst="rect">
            <a:avLst/>
          </a:prstGeom>
          <a:noFill/>
          <a:ln w="28575">
            <a:solidFill>
              <a:srgbClr val="EBFD07"/>
            </a:solidFill>
          </a:ln>
        </p:spPr>
      </p:pic>
      <p:pic>
        <p:nvPicPr>
          <p:cNvPr id="14340" name="Picture 4" descr="Сушилки Для Белья На Балкон :: marketcool"/>
          <p:cNvPicPr>
            <a:picLocks noChangeAspect="1" noChangeArrowheads="1"/>
          </p:cNvPicPr>
          <p:nvPr/>
        </p:nvPicPr>
        <p:blipFill>
          <a:blip r:embed="rId4" cstate="print"/>
          <a:srcRect t="18937" r="2666" b="21063"/>
          <a:stretch>
            <a:fillRect/>
          </a:stretch>
        </p:blipFill>
        <p:spPr bwMode="auto">
          <a:xfrm>
            <a:off x="4071934" y="1714488"/>
            <a:ext cx="4773615" cy="3295931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5" cstate="print"/>
          <a:srcRect l="11618" t="1992" r="15227" b="5777"/>
          <a:stretch>
            <a:fillRect/>
          </a:stretch>
        </p:blipFill>
        <p:spPr bwMode="auto">
          <a:xfrm>
            <a:off x="428596" y="428604"/>
            <a:ext cx="135732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488" y="214291"/>
            <a:ext cx="6000792" cy="1571635"/>
          </a:xfrm>
        </p:spPr>
        <p:txBody>
          <a:bodyPr>
            <a:noAutofit/>
          </a:bodyPr>
          <a:lstStyle/>
          <a:p>
            <a:r>
              <a:rPr lang="ru-RU" sz="66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зрителей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Марина\Desktop\ПЕЧАТЬ в АЛЬБОМ КЛАССА\P1070052.JPG"/>
          <p:cNvPicPr/>
          <p:nvPr/>
        </p:nvPicPr>
        <p:blipFill>
          <a:blip r:embed="rId3" cstate="print"/>
          <a:srcRect t="13498" r="2565" b="12738"/>
          <a:stretch>
            <a:fillRect/>
          </a:stretch>
        </p:blipFill>
        <p:spPr bwMode="auto">
          <a:xfrm>
            <a:off x="4714844" y="3143248"/>
            <a:ext cx="4429156" cy="2884049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6" name="Рисунок 5" descr="C:\Users\Марина\Desktop\ПЕЧАТЬ в АЛЬБОМ КЛАССА\IMG_4536.JPG"/>
          <p:cNvPicPr/>
          <p:nvPr/>
        </p:nvPicPr>
        <p:blipFill>
          <a:blip r:embed="rId4" cstate="print"/>
          <a:srcRect l="2022" t="17498" r="23345" b="3279"/>
          <a:stretch>
            <a:fillRect/>
          </a:stretch>
        </p:blipFill>
        <p:spPr bwMode="auto">
          <a:xfrm>
            <a:off x="214282" y="214290"/>
            <a:ext cx="3143272" cy="2500330"/>
          </a:xfrm>
          <a:prstGeom prst="rect">
            <a:avLst/>
          </a:prstGeom>
          <a:noFill/>
          <a:ln w="28575">
            <a:solidFill>
              <a:srgbClr val="EBFD07"/>
            </a:solidFill>
            <a:miter lim="800000"/>
            <a:headEnd/>
            <a:tailEnd/>
          </a:ln>
        </p:spPr>
      </p:pic>
      <p:pic>
        <p:nvPicPr>
          <p:cNvPr id="17409" name="Picture 1" descr="C:\Users\Марина\Desktop\Ф ДМИТРИЕВОЙ ОА для переписки\ПЕЧАТЬ в АЛЬБОМ КЛАССА\IMG_5471.JPG"/>
          <p:cNvPicPr>
            <a:picLocks noChangeAspect="1" noChangeArrowheads="1"/>
          </p:cNvPicPr>
          <p:nvPr/>
        </p:nvPicPr>
        <p:blipFill>
          <a:blip r:embed="rId5" cstate="print"/>
          <a:srcRect l="25000" t="11864" r="6355" b="10170"/>
          <a:stretch>
            <a:fillRect/>
          </a:stretch>
        </p:blipFill>
        <p:spPr bwMode="auto">
          <a:xfrm>
            <a:off x="285720" y="3500438"/>
            <a:ext cx="3606038" cy="3071810"/>
          </a:xfrm>
          <a:prstGeom prst="rect">
            <a:avLst/>
          </a:prstGeom>
          <a:noFill/>
          <a:ln w="28575">
            <a:solidFill>
              <a:srgbClr val="EBFD07"/>
            </a:solidFill>
          </a:ln>
        </p:spPr>
      </p:pic>
      <p:pic>
        <p:nvPicPr>
          <p:cNvPr id="8" name="Рисунок 7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572396" y="1857364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42853"/>
            <a:ext cx="7358082" cy="1285883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«Собери игрушки»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Просмотр темы - Мебель: где? какая? почем?"/>
          <p:cNvPicPr/>
          <p:nvPr/>
        </p:nvPicPr>
        <p:blipFill>
          <a:blip r:embed="rId3" cstate="print"/>
          <a:srcRect l="9590" t="8933" r="9590" b="13256"/>
          <a:stretch>
            <a:fillRect/>
          </a:stretch>
        </p:blipFill>
        <p:spPr bwMode="auto">
          <a:xfrm>
            <a:off x="214282" y="4572008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Ну как тут не сердиться. - Babyblog.r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228601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Познай мир! Обычные игруш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4041783" cy="28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Я люблю идеальный порядок, но счастье это когда спотыкаешься…"/>
          <p:cNvPicPr/>
          <p:nvPr/>
        </p:nvPicPr>
        <p:blipFill>
          <a:blip r:embed="rId6" cstate="print"/>
          <a:srcRect l="15000" t="8333"/>
          <a:stretch>
            <a:fillRect/>
          </a:stretch>
        </p:blipFill>
        <p:spPr bwMode="auto">
          <a:xfrm>
            <a:off x="5786446" y="1428736"/>
            <a:ext cx="3071834" cy="235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ак научить ребенка убирать свои игрушки. Простые приемы и сложные причины Бебинка"/>
          <p:cNvPicPr/>
          <p:nvPr/>
        </p:nvPicPr>
        <p:blipFill>
          <a:blip r:embed="rId7" cstate="print"/>
          <a:srcRect l="37841" t="4906" b="13585"/>
          <a:stretch>
            <a:fillRect/>
          </a:stretch>
        </p:blipFill>
        <p:spPr bwMode="auto">
          <a:xfrm>
            <a:off x="2285985" y="1285860"/>
            <a:ext cx="342902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myshared.ru/4/219981/slide_1.jpg"/>
          <p:cNvPicPr/>
          <p:nvPr/>
        </p:nvPicPr>
        <p:blipFill>
          <a:blip r:embed="rId8" cstate="print"/>
          <a:srcRect l="11618" t="1992" r="15227" b="5777"/>
          <a:stretch>
            <a:fillRect/>
          </a:stretch>
        </p:blipFill>
        <p:spPr bwMode="auto">
          <a:xfrm>
            <a:off x="7715272" y="3143248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2071678"/>
            <a:ext cx="6357982" cy="1571636"/>
          </a:xfrm>
        </p:spPr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Кулинарный поединок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F:\Ф СЕМЬЯ!\Ф стол праздник\SAM_2983.JPG"/>
          <p:cNvPicPr/>
          <p:nvPr/>
        </p:nvPicPr>
        <p:blipFill>
          <a:blip r:embed="rId3" cstate="print"/>
          <a:srcRect l="11865" r="4757" b="10684"/>
          <a:stretch>
            <a:fillRect/>
          </a:stretch>
        </p:blipFill>
        <p:spPr bwMode="auto">
          <a:xfrm>
            <a:off x="5072066" y="3571876"/>
            <a:ext cx="3619508" cy="3071834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6" name="Рисунок 5" descr="F:\Ф СЕМЬЯ!\Ф стол праздник\SAM_2982.JPG"/>
          <p:cNvPicPr/>
          <p:nvPr/>
        </p:nvPicPr>
        <p:blipFill>
          <a:blip r:embed="rId4" cstate="print"/>
          <a:srcRect t="28205" r="55104" b="12179"/>
          <a:stretch>
            <a:fillRect/>
          </a:stretch>
        </p:blipFill>
        <p:spPr bwMode="auto">
          <a:xfrm>
            <a:off x="6643702" y="142852"/>
            <a:ext cx="2143140" cy="1928826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8" name="Рисунок 7" descr="F:\Ф СЕМЬЯ!\Ф стол праздник\SAM_2984.JPG"/>
          <p:cNvPicPr/>
          <p:nvPr/>
        </p:nvPicPr>
        <p:blipFill>
          <a:blip r:embed="rId5" cstate="print"/>
          <a:srcRect l="15657" r="7744" b="10762"/>
          <a:stretch>
            <a:fillRect/>
          </a:stretch>
        </p:blipFill>
        <p:spPr bwMode="auto">
          <a:xfrm>
            <a:off x="3357554" y="142852"/>
            <a:ext cx="2714644" cy="2000264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9" name="Рисунок 8" descr="PSD исходник &quot;Русская изба&quot; &quot; ALLDAY - народный сайт о дизайне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14290"/>
            <a:ext cx="257176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ages.myshared.ru/4/219981/slide_1.jpg"/>
          <p:cNvPicPr/>
          <p:nvPr/>
        </p:nvPicPr>
        <p:blipFill>
          <a:blip r:embed="rId7" cstate="print"/>
          <a:srcRect l="11618" t="1992" r="15227" b="5777"/>
          <a:stretch>
            <a:fillRect/>
          </a:stretch>
        </p:blipFill>
        <p:spPr bwMode="auto">
          <a:xfrm>
            <a:off x="3857620" y="450057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 ПАПЫ\Дегтярев Иван\DSC_6841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47" r="8183" b="5927"/>
          <a:stretch>
            <a:fillRect/>
          </a:stretch>
        </p:blipFill>
        <p:spPr bwMode="auto">
          <a:xfrm>
            <a:off x="1142976" y="4214818"/>
            <a:ext cx="3296603" cy="2214578"/>
          </a:xfrm>
          <a:prstGeom prst="rect">
            <a:avLst/>
          </a:prstGeom>
          <a:noFill/>
        </p:spPr>
      </p:pic>
      <p:pic>
        <p:nvPicPr>
          <p:cNvPr id="1027" name="Picture 3" descr="F:\Ф ПАПЫ\Дегтярев Иван\IMG_0280 (1).JPG"/>
          <p:cNvPicPr>
            <a:picLocks noChangeAspect="1" noChangeArrowheads="1"/>
          </p:cNvPicPr>
          <p:nvPr/>
        </p:nvPicPr>
        <p:blipFill>
          <a:blip r:embed="rId4" cstate="print"/>
          <a:srcRect l="19555" t="20000" r="18222"/>
          <a:stretch>
            <a:fillRect/>
          </a:stretch>
        </p:blipFill>
        <p:spPr bwMode="auto">
          <a:xfrm>
            <a:off x="7060380" y="785794"/>
            <a:ext cx="2083620" cy="3571900"/>
          </a:xfrm>
          <a:prstGeom prst="rect">
            <a:avLst/>
          </a:prstGeom>
          <a:noFill/>
        </p:spPr>
      </p:pic>
      <p:pic>
        <p:nvPicPr>
          <p:cNvPr id="1028" name="Picture 4" descr="F:\Ф ПАПЫ\Дегтярев Иван\IMG_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714356"/>
            <a:ext cx="2464593" cy="3286124"/>
          </a:xfrm>
          <a:prstGeom prst="rect">
            <a:avLst/>
          </a:prstGeom>
          <a:noFill/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500958" y="5214950"/>
            <a:ext cx="13594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Ф ПАПЫ\для Оли\бабуля с внучками Оля и Тан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853" t="18309" r="21589" b="12241"/>
          <a:stretch>
            <a:fillRect/>
          </a:stretch>
        </p:blipFill>
        <p:spPr bwMode="auto">
          <a:xfrm>
            <a:off x="1357290" y="714356"/>
            <a:ext cx="3039362" cy="2571768"/>
          </a:xfrm>
          <a:prstGeom prst="rect">
            <a:avLst/>
          </a:prstGeom>
          <a:noFill/>
        </p:spPr>
      </p:pic>
      <p:pic>
        <p:nvPicPr>
          <p:cNvPr id="2051" name="Picture 3" descr="F:\Ф ПАПЫ\для Оли\Оля и бабушка Таня.JPG"/>
          <p:cNvPicPr>
            <a:picLocks noChangeAspect="1" noChangeArrowheads="1"/>
          </p:cNvPicPr>
          <p:nvPr/>
        </p:nvPicPr>
        <p:blipFill>
          <a:blip r:embed="rId4" cstate="print"/>
          <a:srcRect l="12785" t="20548" r="19635"/>
          <a:stretch>
            <a:fillRect/>
          </a:stretch>
        </p:blipFill>
        <p:spPr bwMode="auto">
          <a:xfrm>
            <a:off x="7184386" y="714356"/>
            <a:ext cx="1959614" cy="3071810"/>
          </a:xfrm>
          <a:prstGeom prst="rect">
            <a:avLst/>
          </a:prstGeom>
          <a:noFill/>
        </p:spPr>
      </p:pic>
      <p:pic>
        <p:nvPicPr>
          <p:cNvPr id="2052" name="Picture 4" descr="F:\Ф ПАПЫ\для Оли\Оля с бабушкой Таней.JPG"/>
          <p:cNvPicPr>
            <a:picLocks noChangeAspect="1" noChangeArrowheads="1"/>
          </p:cNvPicPr>
          <p:nvPr/>
        </p:nvPicPr>
        <p:blipFill>
          <a:blip r:embed="rId5" cstate="print"/>
          <a:srcRect l="13541" t="27778" r="20833" b="5555"/>
          <a:stretch>
            <a:fillRect/>
          </a:stretch>
        </p:blipFill>
        <p:spPr bwMode="auto">
          <a:xfrm>
            <a:off x="1214414" y="3929066"/>
            <a:ext cx="3500462" cy="2667019"/>
          </a:xfrm>
          <a:prstGeom prst="rect">
            <a:avLst/>
          </a:prstGeom>
          <a:noFill/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715272" y="5429264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Ф ПАПЫ\Семья Афанасьевых\DSC_82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162" t="23316" r="21662" b="8529"/>
          <a:stretch>
            <a:fillRect/>
          </a:stretch>
        </p:blipFill>
        <p:spPr bwMode="auto">
          <a:xfrm>
            <a:off x="5786446" y="4357694"/>
            <a:ext cx="3225989" cy="2357454"/>
          </a:xfrm>
          <a:prstGeom prst="rect">
            <a:avLst/>
          </a:prstGeom>
          <a:noFill/>
        </p:spPr>
      </p:pic>
      <p:pic>
        <p:nvPicPr>
          <p:cNvPr id="3075" name="Picture 3" descr="F:\Ф ПАПЫ\Семья Афанасьевых\DSC_9335.JPG"/>
          <p:cNvPicPr>
            <a:picLocks noChangeAspect="1" noChangeArrowheads="1"/>
          </p:cNvPicPr>
          <p:nvPr/>
        </p:nvPicPr>
        <p:blipFill>
          <a:blip r:embed="rId4" cstate="print"/>
          <a:srcRect l="23350" t="10660" r="30965" b="28426"/>
          <a:stretch>
            <a:fillRect/>
          </a:stretch>
        </p:blipFill>
        <p:spPr bwMode="auto">
          <a:xfrm>
            <a:off x="6429388" y="714356"/>
            <a:ext cx="2571768" cy="2286016"/>
          </a:xfrm>
          <a:prstGeom prst="rect">
            <a:avLst/>
          </a:prstGeom>
          <a:noFill/>
        </p:spPr>
      </p:pic>
      <p:pic>
        <p:nvPicPr>
          <p:cNvPr id="3076" name="Picture 4" descr="F:\Ф ПАПЫ\Семья Афанасьевых\P1060104.JPG"/>
          <p:cNvPicPr>
            <a:picLocks noChangeAspect="1" noChangeArrowheads="1"/>
          </p:cNvPicPr>
          <p:nvPr/>
        </p:nvPicPr>
        <p:blipFill>
          <a:blip r:embed="rId5" cstate="print"/>
          <a:srcRect l="9246" t="20548" r="16781" b="10958"/>
          <a:stretch>
            <a:fillRect/>
          </a:stretch>
        </p:blipFill>
        <p:spPr bwMode="auto">
          <a:xfrm>
            <a:off x="1311568" y="714357"/>
            <a:ext cx="3188993" cy="2214578"/>
          </a:xfrm>
          <a:prstGeom prst="rect">
            <a:avLst/>
          </a:prstGeom>
          <a:noFill/>
        </p:spPr>
      </p:pic>
      <p:pic>
        <p:nvPicPr>
          <p:cNvPr id="3077" name="Picture 5" descr="F:\Ф ПАПЫ\Семья Афанасьевых\Безымянный.png"/>
          <p:cNvPicPr>
            <a:picLocks noChangeAspect="1" noChangeArrowheads="1"/>
          </p:cNvPicPr>
          <p:nvPr/>
        </p:nvPicPr>
        <p:blipFill>
          <a:blip r:embed="rId6" cstate="print"/>
          <a:srcRect l="17136" t="21855" r="39072" b="9459"/>
          <a:stretch>
            <a:fillRect/>
          </a:stretch>
        </p:blipFill>
        <p:spPr bwMode="auto">
          <a:xfrm>
            <a:off x="1357290" y="3214686"/>
            <a:ext cx="3286148" cy="3143272"/>
          </a:xfrm>
          <a:prstGeom prst="rect">
            <a:avLst/>
          </a:prstGeom>
          <a:noFill/>
        </p:spPr>
      </p:pic>
      <p:pic>
        <p:nvPicPr>
          <p:cNvPr id="8" name="Рисунок 7" descr="http://images.myshared.ru/4/219981/slide_1.jpg"/>
          <p:cNvPicPr/>
          <p:nvPr/>
        </p:nvPicPr>
        <p:blipFill>
          <a:blip r:embed="rId7" cstate="print"/>
          <a:srcRect l="11618" t="1992" r="15227" b="5777"/>
          <a:stretch>
            <a:fillRect/>
          </a:stretch>
        </p:blipFill>
        <p:spPr bwMode="auto">
          <a:xfrm>
            <a:off x="7998826" y="307181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Ф ПАПЫ\Ф\IMG_09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432" r="1596"/>
          <a:stretch>
            <a:fillRect/>
          </a:stretch>
        </p:blipFill>
        <p:spPr bwMode="auto">
          <a:xfrm>
            <a:off x="1071538" y="785794"/>
            <a:ext cx="3429024" cy="2858503"/>
          </a:xfrm>
          <a:prstGeom prst="rect">
            <a:avLst/>
          </a:prstGeom>
          <a:noFill/>
        </p:spPr>
      </p:pic>
      <p:pic>
        <p:nvPicPr>
          <p:cNvPr id="4099" name="Picture 3" descr="F:\Ф ПАПЫ\Ф\IMG_0961.JPG"/>
          <p:cNvPicPr>
            <a:picLocks noChangeAspect="1" noChangeArrowheads="1"/>
          </p:cNvPicPr>
          <p:nvPr/>
        </p:nvPicPr>
        <p:blipFill>
          <a:blip r:embed="rId4" cstate="print"/>
          <a:srcRect l="14814" t="20635" r="17460" b="14285"/>
          <a:stretch>
            <a:fillRect/>
          </a:stretch>
        </p:blipFill>
        <p:spPr bwMode="auto">
          <a:xfrm>
            <a:off x="2071670" y="3786190"/>
            <a:ext cx="2286016" cy="2928958"/>
          </a:xfrm>
          <a:prstGeom prst="rect">
            <a:avLst/>
          </a:prstGeom>
          <a:noFill/>
        </p:spPr>
      </p:pic>
      <p:pic>
        <p:nvPicPr>
          <p:cNvPr id="4100" name="Picture 4" descr="F:\Ф ПАПЫ\Ф\IMG_1002.JPG"/>
          <p:cNvPicPr>
            <a:picLocks noChangeAspect="1" noChangeArrowheads="1"/>
          </p:cNvPicPr>
          <p:nvPr/>
        </p:nvPicPr>
        <p:blipFill>
          <a:blip r:embed="rId5" cstate="print"/>
          <a:srcRect l="13526" t="27536" r="32367" b="13043"/>
          <a:stretch>
            <a:fillRect/>
          </a:stretch>
        </p:blipFill>
        <p:spPr bwMode="auto">
          <a:xfrm>
            <a:off x="6929454" y="3714752"/>
            <a:ext cx="2000264" cy="2928958"/>
          </a:xfrm>
          <a:prstGeom prst="rect">
            <a:avLst/>
          </a:prstGeom>
          <a:noFill/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786710" y="714356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Ф ПАПЫ\Oz1LBuZQThQ.jpg"/>
          <p:cNvPicPr>
            <a:picLocks noChangeAspect="1" noChangeArrowheads="1"/>
          </p:cNvPicPr>
          <p:nvPr/>
        </p:nvPicPr>
        <p:blipFill>
          <a:blip r:embed="rId3" cstate="print"/>
          <a:srcRect l="14286" r="11224" b="25036"/>
          <a:stretch>
            <a:fillRect/>
          </a:stretch>
        </p:blipFill>
        <p:spPr bwMode="auto">
          <a:xfrm>
            <a:off x="285720" y="1000108"/>
            <a:ext cx="4789262" cy="3214710"/>
          </a:xfrm>
          <a:prstGeom prst="rect">
            <a:avLst/>
          </a:prstGeom>
          <a:noFill/>
        </p:spPr>
      </p:pic>
      <p:pic>
        <p:nvPicPr>
          <p:cNvPr id="5124" name="Picture 4" descr="F:\Ф ПАПЫ\ейск 45.jpg"/>
          <p:cNvPicPr>
            <a:picLocks noChangeAspect="1" noChangeArrowheads="1"/>
          </p:cNvPicPr>
          <p:nvPr/>
        </p:nvPicPr>
        <p:blipFill>
          <a:blip r:embed="rId4" cstate="print"/>
          <a:srcRect l="26562" t="6649" r="21875" b="5477"/>
          <a:stretch>
            <a:fillRect/>
          </a:stretch>
        </p:blipFill>
        <p:spPr bwMode="auto">
          <a:xfrm>
            <a:off x="6072198" y="642918"/>
            <a:ext cx="2937531" cy="3500462"/>
          </a:xfrm>
          <a:prstGeom prst="rect">
            <a:avLst/>
          </a:prstGeom>
          <a:noFill/>
        </p:spPr>
      </p:pic>
      <p:pic>
        <p:nvPicPr>
          <p:cNvPr id="12" name="Picture 2" descr="F:\Ф ПАПЫ\123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857628"/>
            <a:ext cx="4286280" cy="2859886"/>
          </a:xfrm>
          <a:prstGeom prst="rect">
            <a:avLst/>
          </a:prstGeom>
          <a:noFill/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715272" y="5429264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Ф ПАПЫ\ima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714356"/>
            <a:ext cx="1714500" cy="2286000"/>
          </a:xfrm>
          <a:prstGeom prst="rect">
            <a:avLst/>
          </a:prstGeom>
          <a:noFill/>
        </p:spPr>
      </p:pic>
      <p:pic>
        <p:nvPicPr>
          <p:cNvPr id="6147" name="Picture 3" descr="F:\Ф ПАПЫ\DSC02023.JPG"/>
          <p:cNvPicPr>
            <a:picLocks noChangeAspect="1" noChangeArrowheads="1"/>
          </p:cNvPicPr>
          <p:nvPr/>
        </p:nvPicPr>
        <p:blipFill>
          <a:blip r:embed="rId4" cstate="print"/>
          <a:srcRect l="14612" t="19178" r="15981" b="30137"/>
          <a:stretch>
            <a:fillRect/>
          </a:stretch>
        </p:blipFill>
        <p:spPr bwMode="auto">
          <a:xfrm>
            <a:off x="1500166" y="857232"/>
            <a:ext cx="2714644" cy="2643206"/>
          </a:xfrm>
          <a:prstGeom prst="rect">
            <a:avLst/>
          </a:prstGeom>
          <a:noFill/>
        </p:spPr>
      </p:pic>
      <p:pic>
        <p:nvPicPr>
          <p:cNvPr id="6148" name="Picture 4" descr="F:\Ф ПАПЫ\DSCI0197.JPG"/>
          <p:cNvPicPr>
            <a:picLocks noChangeAspect="1" noChangeArrowheads="1"/>
          </p:cNvPicPr>
          <p:nvPr/>
        </p:nvPicPr>
        <p:blipFill>
          <a:blip r:embed="rId5" cstate="print"/>
          <a:srcRect l="33823" t="25491" r="29412" b="35294"/>
          <a:stretch>
            <a:fillRect/>
          </a:stretch>
        </p:blipFill>
        <p:spPr bwMode="auto">
          <a:xfrm>
            <a:off x="6000760" y="4500546"/>
            <a:ext cx="2946818" cy="2357454"/>
          </a:xfrm>
          <a:prstGeom prst="rect">
            <a:avLst/>
          </a:prstGeom>
          <a:noFill/>
        </p:spPr>
      </p:pic>
      <p:pic>
        <p:nvPicPr>
          <p:cNvPr id="6149" name="Picture 5" descr="F:\Ф ПАПЫ\DSCI0218.JPG"/>
          <p:cNvPicPr>
            <a:picLocks noChangeAspect="1" noChangeArrowheads="1"/>
          </p:cNvPicPr>
          <p:nvPr/>
        </p:nvPicPr>
        <p:blipFill>
          <a:blip r:embed="rId6" cstate="print"/>
          <a:srcRect l="21739" t="15942" r="22826" b="20289"/>
          <a:stretch>
            <a:fillRect/>
          </a:stretch>
        </p:blipFill>
        <p:spPr bwMode="auto">
          <a:xfrm>
            <a:off x="1285852" y="3571876"/>
            <a:ext cx="3643338" cy="3143272"/>
          </a:xfrm>
          <a:prstGeom prst="rect">
            <a:avLst/>
          </a:prstGeom>
          <a:noFill/>
        </p:spPr>
      </p:pic>
      <p:pic>
        <p:nvPicPr>
          <p:cNvPr id="9" name="Picture 3" descr="F:\Ф ПАПЫ\DSC02023.JPG"/>
          <p:cNvPicPr>
            <a:picLocks noChangeAspect="1" noChangeArrowheads="1"/>
          </p:cNvPicPr>
          <p:nvPr/>
        </p:nvPicPr>
        <p:blipFill>
          <a:blip r:embed="rId4" cstate="print"/>
          <a:srcRect l="14612" t="19178" r="15981" b="30137"/>
          <a:stretch>
            <a:fillRect/>
          </a:stretch>
        </p:blipFill>
        <p:spPr bwMode="auto">
          <a:xfrm>
            <a:off x="1652566" y="1009632"/>
            <a:ext cx="2714644" cy="2643206"/>
          </a:xfrm>
          <a:prstGeom prst="rect">
            <a:avLst/>
          </a:prstGeom>
          <a:noFill/>
        </p:spPr>
      </p:pic>
      <p:pic>
        <p:nvPicPr>
          <p:cNvPr id="10" name="Рисунок 9" descr="http://images.myshared.ru/4/219981/slide_1.jpg"/>
          <p:cNvPicPr/>
          <p:nvPr/>
        </p:nvPicPr>
        <p:blipFill>
          <a:blip r:embed="rId7" cstate="print"/>
          <a:srcRect l="11618" t="1992" r="15227" b="5777"/>
          <a:stretch>
            <a:fillRect/>
          </a:stretch>
        </p:blipFill>
        <p:spPr bwMode="auto">
          <a:xfrm>
            <a:off x="7786710" y="3143248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642918"/>
            <a:ext cx="8715436" cy="5357850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Цель и задачи: </a:t>
            </a:r>
            <a:b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Налаживание тёплых дружеских партнёрских отношений между семьёй и школой через  совместную деятельность детей и родителей;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формирование ресурса успеха в делах;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сближение семьи и школы.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285992"/>
            <a:ext cx="7786742" cy="2786082"/>
          </a:xfrm>
        </p:spPr>
        <p:txBody>
          <a:bodyPr>
            <a:noAutofit/>
          </a:bodyPr>
          <a:lstStyle/>
          <a:p>
            <a:pPr algn="r"/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images.myshared.ru/4/219981/slide_1.jpg"/>
          <p:cNvPicPr/>
          <p:nvPr/>
        </p:nvPicPr>
        <p:blipFill>
          <a:blip r:embed="rId3" cstate="print"/>
          <a:srcRect l="11618" t="1992" r="15227" b="5777"/>
          <a:stretch>
            <a:fillRect/>
          </a:stretch>
        </p:blipFill>
        <p:spPr bwMode="auto">
          <a:xfrm>
            <a:off x="285720" y="285728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Ф ПАПЫ\DSCN28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464" r="37361"/>
          <a:stretch>
            <a:fillRect/>
          </a:stretch>
        </p:blipFill>
        <p:spPr bwMode="auto">
          <a:xfrm>
            <a:off x="7358082" y="785794"/>
            <a:ext cx="1659986" cy="4125923"/>
          </a:xfrm>
          <a:prstGeom prst="rect">
            <a:avLst/>
          </a:prstGeom>
          <a:noFill/>
        </p:spPr>
      </p:pic>
      <p:pic>
        <p:nvPicPr>
          <p:cNvPr id="7171" name="Picture 3" descr="F:\Ф ПАПЫ\DSCN4025.JPG"/>
          <p:cNvPicPr>
            <a:picLocks noChangeAspect="1" noChangeArrowheads="1"/>
          </p:cNvPicPr>
          <p:nvPr/>
        </p:nvPicPr>
        <p:blipFill>
          <a:blip r:embed="rId4" cstate="print"/>
          <a:srcRect l="21065" t="27093" r="22873"/>
          <a:stretch>
            <a:fillRect/>
          </a:stretch>
        </p:blipFill>
        <p:spPr bwMode="auto">
          <a:xfrm>
            <a:off x="1142976" y="785794"/>
            <a:ext cx="3476991" cy="3391283"/>
          </a:xfrm>
          <a:prstGeom prst="rect">
            <a:avLst/>
          </a:prstGeom>
          <a:noFill/>
        </p:spPr>
      </p:pic>
      <p:pic>
        <p:nvPicPr>
          <p:cNvPr id="7172" name="Picture 4" descr="F:\Ф ПАПЫ\DSCN4123.JPG"/>
          <p:cNvPicPr>
            <a:picLocks noChangeAspect="1" noChangeArrowheads="1"/>
          </p:cNvPicPr>
          <p:nvPr/>
        </p:nvPicPr>
        <p:blipFill>
          <a:blip r:embed="rId5" cstate="print"/>
          <a:srcRect l="23777" t="25887" r="29203"/>
          <a:stretch>
            <a:fillRect/>
          </a:stretch>
        </p:blipFill>
        <p:spPr bwMode="auto">
          <a:xfrm>
            <a:off x="571472" y="3714752"/>
            <a:ext cx="2658928" cy="3143248"/>
          </a:xfrm>
          <a:prstGeom prst="rect">
            <a:avLst/>
          </a:prstGeom>
          <a:noFill/>
        </p:spPr>
      </p:pic>
      <p:pic>
        <p:nvPicPr>
          <p:cNvPr id="7173" name="Picture 5" descr="F:\Ф ПАПЫ\фото семьи.JPG"/>
          <p:cNvPicPr>
            <a:picLocks noChangeAspect="1" noChangeArrowheads="1"/>
          </p:cNvPicPr>
          <p:nvPr/>
        </p:nvPicPr>
        <p:blipFill>
          <a:blip r:embed="rId6" cstate="print"/>
          <a:srcRect l="15002" t="13540" r="20685" b="6727"/>
          <a:stretch>
            <a:fillRect/>
          </a:stretch>
        </p:blipFill>
        <p:spPr bwMode="auto">
          <a:xfrm>
            <a:off x="4000496" y="3536760"/>
            <a:ext cx="3571900" cy="3321240"/>
          </a:xfrm>
          <a:prstGeom prst="rect">
            <a:avLst/>
          </a:prstGeom>
          <a:noFill/>
        </p:spPr>
      </p:pic>
      <p:pic>
        <p:nvPicPr>
          <p:cNvPr id="8" name="Рисунок 7" descr="http://images.myshared.ru/4/219981/slide_1.jpg"/>
          <p:cNvPicPr/>
          <p:nvPr/>
        </p:nvPicPr>
        <p:blipFill>
          <a:blip r:embed="rId7" cstate="print"/>
          <a:srcRect l="11618" t="1992" r="15227" b="5777"/>
          <a:stretch>
            <a:fillRect/>
          </a:stretch>
        </p:blipFill>
        <p:spPr bwMode="auto">
          <a:xfrm>
            <a:off x="7786710" y="557214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142844" y="-285776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Ф ПАПЫ\IMG_16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14" t="10417" r="22641" b="39074"/>
          <a:stretch>
            <a:fillRect/>
          </a:stretch>
        </p:blipFill>
        <p:spPr bwMode="auto">
          <a:xfrm>
            <a:off x="6857984" y="857232"/>
            <a:ext cx="2286016" cy="2357454"/>
          </a:xfrm>
          <a:prstGeom prst="rect">
            <a:avLst/>
          </a:prstGeom>
          <a:noFill/>
        </p:spPr>
      </p:pic>
      <p:pic>
        <p:nvPicPr>
          <p:cNvPr id="8195" name="Picture 3" descr="F:\Ф ПАПЫ\IMG_1631.JPG"/>
          <p:cNvPicPr>
            <a:picLocks noChangeAspect="1" noChangeArrowheads="1"/>
          </p:cNvPicPr>
          <p:nvPr/>
        </p:nvPicPr>
        <p:blipFill>
          <a:blip r:embed="rId4" cstate="print"/>
          <a:srcRect l="4934" t="21053" r="3289" b="7894"/>
          <a:stretch>
            <a:fillRect/>
          </a:stretch>
        </p:blipFill>
        <p:spPr bwMode="auto">
          <a:xfrm>
            <a:off x="857224" y="857232"/>
            <a:ext cx="4429156" cy="2571768"/>
          </a:xfrm>
          <a:prstGeom prst="rect">
            <a:avLst/>
          </a:prstGeom>
          <a:noFill/>
        </p:spPr>
      </p:pic>
      <p:pic>
        <p:nvPicPr>
          <p:cNvPr id="6" name="Рисунок 5" descr="http://images.myshared.ru/4/219981/slide_1.jpg"/>
          <p:cNvPicPr/>
          <p:nvPr/>
        </p:nvPicPr>
        <p:blipFill>
          <a:blip r:embed="rId5" cstate="print"/>
          <a:srcRect l="11618" t="1992" r="15227" b="5777"/>
          <a:stretch>
            <a:fillRect/>
          </a:stretch>
        </p:blipFill>
        <p:spPr bwMode="auto">
          <a:xfrm>
            <a:off x="7998826" y="521495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Ф ПАПЫ\белек3 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140" t="8904" r="31059" b="5927"/>
          <a:stretch>
            <a:fillRect/>
          </a:stretch>
        </p:blipFill>
        <p:spPr bwMode="auto">
          <a:xfrm>
            <a:off x="4500562" y="3714752"/>
            <a:ext cx="2155364" cy="3143248"/>
          </a:xfrm>
          <a:prstGeom prst="rect">
            <a:avLst/>
          </a:prstGeom>
          <a:noFill/>
        </p:spPr>
      </p:pic>
      <p:pic>
        <p:nvPicPr>
          <p:cNvPr id="9219" name="Picture 3" descr="F:\Ф ПАПЫ\белек3 016.JPG"/>
          <p:cNvPicPr>
            <a:picLocks noChangeAspect="1" noChangeArrowheads="1"/>
          </p:cNvPicPr>
          <p:nvPr/>
        </p:nvPicPr>
        <p:blipFill>
          <a:blip r:embed="rId4" cstate="print"/>
          <a:srcRect t="8219"/>
          <a:stretch>
            <a:fillRect/>
          </a:stretch>
        </p:blipFill>
        <p:spPr bwMode="auto">
          <a:xfrm>
            <a:off x="1428728" y="1357298"/>
            <a:ext cx="3035564" cy="3714752"/>
          </a:xfrm>
          <a:prstGeom prst="rect">
            <a:avLst/>
          </a:prstGeom>
          <a:noFill/>
        </p:spPr>
      </p:pic>
      <p:pic>
        <p:nvPicPr>
          <p:cNvPr id="9220" name="Picture 4" descr="F:\Ф ПАПЫ\света с детьми 060.JPG"/>
          <p:cNvPicPr>
            <a:picLocks noChangeAspect="1" noChangeArrowheads="1"/>
          </p:cNvPicPr>
          <p:nvPr/>
        </p:nvPicPr>
        <p:blipFill>
          <a:blip r:embed="rId5" cstate="print"/>
          <a:srcRect l="15504" t="5814" r="44186"/>
          <a:stretch>
            <a:fillRect/>
          </a:stretch>
        </p:blipFill>
        <p:spPr bwMode="auto">
          <a:xfrm>
            <a:off x="7143768" y="1071546"/>
            <a:ext cx="1857388" cy="5786454"/>
          </a:xfrm>
          <a:prstGeom prst="rect">
            <a:avLst/>
          </a:prstGeom>
          <a:noFill/>
        </p:spPr>
      </p:pic>
      <p:pic>
        <p:nvPicPr>
          <p:cNvPr id="7" name="Рисунок 6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7786710" y="714356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Ф ПАПЫ\федоров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007" t="11996" r="15275"/>
          <a:stretch>
            <a:fillRect/>
          </a:stretch>
        </p:blipFill>
        <p:spPr bwMode="auto">
          <a:xfrm>
            <a:off x="1357290" y="1214422"/>
            <a:ext cx="3500462" cy="3983047"/>
          </a:xfrm>
          <a:prstGeom prst="rect">
            <a:avLst/>
          </a:prstGeom>
          <a:noFill/>
        </p:spPr>
      </p:pic>
      <p:pic>
        <p:nvPicPr>
          <p:cNvPr id="10243" name="Picture 3" descr="F:\Ф ПАПЫ\IMG_20150303_173624.jpg"/>
          <p:cNvPicPr>
            <a:picLocks noChangeAspect="1" noChangeArrowheads="1"/>
          </p:cNvPicPr>
          <p:nvPr/>
        </p:nvPicPr>
        <p:blipFill>
          <a:blip r:embed="rId4" cstate="print"/>
          <a:srcRect t="10416" b="2083"/>
          <a:stretch>
            <a:fillRect/>
          </a:stretch>
        </p:blipFill>
        <p:spPr bwMode="auto">
          <a:xfrm>
            <a:off x="6215074" y="2428868"/>
            <a:ext cx="2786081" cy="4264410"/>
          </a:xfrm>
          <a:prstGeom prst="rect">
            <a:avLst/>
          </a:prstGeom>
          <a:noFill/>
        </p:spPr>
      </p:pic>
      <p:pic>
        <p:nvPicPr>
          <p:cNvPr id="6" name="Рисунок 5" descr="http://images.myshared.ru/4/219981/slide_1.jpg"/>
          <p:cNvPicPr/>
          <p:nvPr/>
        </p:nvPicPr>
        <p:blipFill>
          <a:blip r:embed="rId5" cstate="print"/>
          <a:srcRect l="11618" t="1992" r="15227" b="5777"/>
          <a:stretch>
            <a:fillRect/>
          </a:stretch>
        </p:blipFill>
        <p:spPr bwMode="auto">
          <a:xfrm>
            <a:off x="7786710" y="785794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ы для оформления &quot;Русская изба&quot; &quot; ДЕТсад"/>
          <p:cNvPicPr/>
          <p:nvPr/>
        </p:nvPicPr>
        <p:blipFill>
          <a:blip r:embed="rId2" cstate="print"/>
          <a:srcRect b="30444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43998" cy="50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Загляните в семейный альбом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Марина\Desktop\ПЕЧАТЬ в АЛЬБОМ КЛАССА\IMG_4824.jpg"/>
          <p:cNvPicPr>
            <a:picLocks noGrp="1"/>
          </p:cNvPicPr>
          <p:nvPr>
            <p:ph idx="1"/>
          </p:nvPr>
        </p:nvPicPr>
        <p:blipFill>
          <a:blip r:embed="rId3" cstate="print"/>
          <a:srcRect l="22848" b="15053"/>
          <a:stretch>
            <a:fillRect/>
          </a:stretch>
        </p:blipFill>
        <p:spPr bwMode="auto">
          <a:xfrm>
            <a:off x="6786578" y="2714620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арина\Desktop\ПЕЧАТЬ в АЛЬБОМ КЛАССА\IMG_5309.JPG"/>
          <p:cNvPicPr/>
          <p:nvPr/>
        </p:nvPicPr>
        <p:blipFill>
          <a:blip r:embed="rId4" cstate="print"/>
          <a:srcRect l="38237" t="25150" r="4799" b="7984"/>
          <a:stretch>
            <a:fillRect/>
          </a:stretch>
        </p:blipFill>
        <p:spPr bwMode="auto">
          <a:xfrm>
            <a:off x="6929454" y="1142984"/>
            <a:ext cx="20717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арина\Desktop\ПЕЧАТЬ в АЛЬБОМ КЛАССА\IMG_5391.JPG"/>
          <p:cNvPicPr/>
          <p:nvPr/>
        </p:nvPicPr>
        <p:blipFill>
          <a:blip r:embed="rId5" cstate="print"/>
          <a:srcRect l="4663" t="27406" r="5497" b="6446"/>
          <a:stretch>
            <a:fillRect/>
          </a:stretch>
        </p:blipFill>
        <p:spPr bwMode="auto">
          <a:xfrm>
            <a:off x="1285852" y="2786058"/>
            <a:ext cx="31432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esktop\ПЕЧАТЬ в АЛЬБОМ КЛАССА\DSC_3775.JPG"/>
          <p:cNvPicPr/>
          <p:nvPr/>
        </p:nvPicPr>
        <p:blipFill>
          <a:blip r:embed="rId6" cstate="print"/>
          <a:srcRect l="4525" t="22245" r="11588" b="14969"/>
          <a:stretch>
            <a:fillRect/>
          </a:stretch>
        </p:blipFill>
        <p:spPr bwMode="auto">
          <a:xfrm>
            <a:off x="1285852" y="4714884"/>
            <a:ext cx="385765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арина\Desktop\ПЕЧАТЬ в АЛЬБОМ КЛАССА\IMG_4938.jpg"/>
          <p:cNvPicPr/>
          <p:nvPr/>
        </p:nvPicPr>
        <p:blipFill>
          <a:blip r:embed="rId7" cstate="print"/>
          <a:srcRect l="24263" r="10587" b="21026"/>
          <a:stretch>
            <a:fillRect/>
          </a:stretch>
        </p:blipFill>
        <p:spPr bwMode="auto">
          <a:xfrm>
            <a:off x="5857884" y="4214818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арина\Desktop\ПЕЧАТЬ в АЛЬБОМ КЛАССА\IMG_5479.JPG"/>
          <p:cNvPicPr/>
          <p:nvPr/>
        </p:nvPicPr>
        <p:blipFill>
          <a:blip r:embed="rId8" cstate="print"/>
          <a:srcRect t="25612"/>
          <a:stretch>
            <a:fillRect/>
          </a:stretch>
        </p:blipFill>
        <p:spPr bwMode="auto">
          <a:xfrm>
            <a:off x="1500166" y="642918"/>
            <a:ext cx="2857520" cy="186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ages.myshared.ru/4/219981/slide_1.jpg"/>
          <p:cNvPicPr/>
          <p:nvPr/>
        </p:nvPicPr>
        <p:blipFill>
          <a:blip r:embed="rId9" cstate="print"/>
          <a:srcRect l="11618" t="1992" r="15227" b="5777"/>
          <a:stretch>
            <a:fillRect/>
          </a:stretch>
        </p:blipFill>
        <p:spPr bwMode="auto">
          <a:xfrm>
            <a:off x="4929190" y="557214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571481"/>
            <a:ext cx="5957902" cy="1857387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143380"/>
            <a:ext cx="8072494" cy="1643074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 новых  встреч!</a:t>
            </a:r>
            <a:endParaRPr lang="ru-RU" sz="7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images.myshared.ru/4/219981/slide_1.jpg"/>
          <p:cNvPicPr/>
          <p:nvPr/>
        </p:nvPicPr>
        <p:blipFill>
          <a:blip r:embed="rId3" cstate="print"/>
          <a:srcRect l="11618" t="1992" r="15227" b="5777"/>
          <a:stretch>
            <a:fillRect/>
          </a:stretch>
        </p:blipFill>
        <p:spPr bwMode="auto">
          <a:xfrm>
            <a:off x="357158" y="357166"/>
            <a:ext cx="128588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214291"/>
            <a:ext cx="6172216" cy="121444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– б класс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Марина\Desktop\фотки\IMG_5498.JPG"/>
          <p:cNvPicPr/>
          <p:nvPr/>
        </p:nvPicPr>
        <p:blipFill>
          <a:blip r:embed="rId3" cstate="print"/>
          <a:srcRect l="2867" t="31978" r="3466" b="7209"/>
          <a:stretch>
            <a:fillRect/>
          </a:stretch>
        </p:blipFill>
        <p:spPr bwMode="auto">
          <a:xfrm>
            <a:off x="142844" y="1785926"/>
            <a:ext cx="8643998" cy="4786346"/>
          </a:xfrm>
          <a:prstGeom prst="rect">
            <a:avLst/>
          </a:prstGeom>
          <a:noFill/>
          <a:ln w="28575">
            <a:solidFill>
              <a:srgbClr val="EBFD07"/>
            </a:solidFill>
            <a:miter lim="800000"/>
            <a:headEnd/>
            <a:tailEnd/>
          </a:ln>
        </p:spPr>
      </p:pic>
      <p:pic>
        <p:nvPicPr>
          <p:cNvPr id="6" name="Рисунок 5" descr="http://images.myshared.ru/4/219981/slide_1.jpg"/>
          <p:cNvPicPr/>
          <p:nvPr/>
        </p:nvPicPr>
        <p:blipFill>
          <a:blip r:embed="rId4" cstate="print"/>
          <a:srcRect l="11618" t="1992" r="15227" b="5777"/>
          <a:stretch>
            <a:fillRect/>
          </a:stretch>
        </p:blipFill>
        <p:spPr bwMode="auto">
          <a:xfrm>
            <a:off x="428596" y="357166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926" y="571480"/>
            <a:ext cx="5929354" cy="5857915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Мама, папа, дом, семья,</a:t>
            </a:r>
            <a:b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солнце, школа, хлеб, Москва,</a:t>
            </a:r>
            <a:b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мир, Россия</a:t>
            </a:r>
            <a:endParaRPr lang="ru-RU" sz="6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images.myshared.ru/4/219981/slide_1.jpg"/>
          <p:cNvPicPr/>
          <p:nvPr/>
        </p:nvPicPr>
        <p:blipFill>
          <a:blip r:embed="rId3" cstate="print"/>
          <a:srcRect l="11618" t="1992" r="15227" b="5777"/>
          <a:stretch>
            <a:fillRect/>
          </a:stretch>
        </p:blipFill>
        <p:spPr bwMode="auto">
          <a:xfrm>
            <a:off x="357158" y="285728"/>
            <a:ext cx="135732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214291"/>
            <a:ext cx="6786610" cy="1643073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EBFD07"/>
                </a:solidFill>
                <a:latin typeface="Times New Roman" pitchFamily="18" charset="0"/>
                <a:cs typeface="Times New Roman" pitchFamily="18" charset="0"/>
              </a:rPr>
              <a:t>Семья!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Какое красивое слово!</a:t>
            </a:r>
            <a:endParaRPr lang="ru-RU" sz="4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5429264"/>
            <a:ext cx="5214974" cy="1000132"/>
          </a:xfrm>
        </p:spPr>
        <p:txBody>
          <a:bodyPr>
            <a:normAutofit lnSpcReduction="10000"/>
          </a:bodyPr>
          <a:lstStyle/>
          <a:p>
            <a:r>
              <a:rPr lang="ru-RU" sz="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понимание</a:t>
            </a:r>
            <a:endParaRPr lang="ru-RU" sz="6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F:\Ф ПАПЫ\для Оли\Оля и бабушка Таня.JPG"/>
          <p:cNvPicPr>
            <a:picLocks noChangeAspect="1" noChangeArrowheads="1"/>
          </p:cNvPicPr>
          <p:nvPr/>
        </p:nvPicPr>
        <p:blipFill>
          <a:blip r:embed="rId3" cstate="print"/>
          <a:srcRect l="12785" t="20548" r="19635"/>
          <a:stretch>
            <a:fillRect/>
          </a:stretch>
        </p:blipFill>
        <p:spPr bwMode="auto">
          <a:xfrm>
            <a:off x="6500826" y="2143116"/>
            <a:ext cx="2233066" cy="3500462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</p:pic>
      <p:pic>
        <p:nvPicPr>
          <p:cNvPr id="8" name="Picture 2" descr="F:\Ф ПАПЫ\Семья Афанасьевых\DSC_8212.JPG"/>
          <p:cNvPicPr>
            <a:picLocks noChangeAspect="1" noChangeArrowheads="1"/>
          </p:cNvPicPr>
          <p:nvPr/>
        </p:nvPicPr>
        <p:blipFill>
          <a:blip r:embed="rId4" cstate="print"/>
          <a:srcRect l="16162" t="23316" r="21662" b="8529"/>
          <a:stretch>
            <a:fillRect/>
          </a:stretch>
        </p:blipFill>
        <p:spPr bwMode="auto">
          <a:xfrm>
            <a:off x="90205" y="4572007"/>
            <a:ext cx="2981597" cy="2178859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</p:pic>
      <p:pic>
        <p:nvPicPr>
          <p:cNvPr id="10" name="Picture 3" descr="F:\Ф ПАПЫ\Ф\IMG_0961.JPG"/>
          <p:cNvPicPr>
            <a:picLocks noChangeAspect="1" noChangeArrowheads="1"/>
          </p:cNvPicPr>
          <p:nvPr/>
        </p:nvPicPr>
        <p:blipFill>
          <a:blip r:embed="rId5" cstate="print"/>
          <a:srcRect l="14814" t="20635" r="17460" b="14285"/>
          <a:stretch>
            <a:fillRect/>
          </a:stretch>
        </p:blipFill>
        <p:spPr bwMode="auto">
          <a:xfrm>
            <a:off x="3929058" y="2174370"/>
            <a:ext cx="2428892" cy="311201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 descr="http://images.myshared.ru/4/219981/slide_1.jpg"/>
          <p:cNvPicPr/>
          <p:nvPr/>
        </p:nvPicPr>
        <p:blipFill>
          <a:blip r:embed="rId6" cstate="print"/>
          <a:srcRect l="11618" t="1992" r="15227" b="5777"/>
          <a:stretch>
            <a:fillRect/>
          </a:stretch>
        </p:blipFill>
        <p:spPr bwMode="auto">
          <a:xfrm>
            <a:off x="428596" y="357166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1928802"/>
            <a:ext cx="6858048" cy="1500198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«Составь Букет»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F:\Ф СЕМЬЯ!\Ф МОЙ ЮБИЛЕЙ\IMG_5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85728"/>
            <a:ext cx="2143139" cy="3048330"/>
          </a:xfrm>
          <a:prstGeom prst="rect">
            <a:avLst/>
          </a:prstGeom>
          <a:noFill/>
        </p:spPr>
      </p:pic>
      <p:pic>
        <p:nvPicPr>
          <p:cNvPr id="11268" name="Picture 4" descr="F:\Ф СЕМЬЯ!\Ф МОЙ ЮБИЛЕЙ\IMG_5154.jpg"/>
          <p:cNvPicPr>
            <a:picLocks noChangeAspect="1" noChangeArrowheads="1"/>
          </p:cNvPicPr>
          <p:nvPr/>
        </p:nvPicPr>
        <p:blipFill>
          <a:blip r:embed="rId4" cstate="print"/>
          <a:srcRect l="3284" t="7547" b="7063"/>
          <a:stretch>
            <a:fillRect/>
          </a:stretch>
        </p:blipFill>
        <p:spPr bwMode="auto">
          <a:xfrm>
            <a:off x="5357818" y="4357694"/>
            <a:ext cx="3493140" cy="2313043"/>
          </a:xfrm>
          <a:prstGeom prst="rect">
            <a:avLst/>
          </a:prstGeom>
          <a:noFill/>
        </p:spPr>
      </p:pic>
      <p:pic>
        <p:nvPicPr>
          <p:cNvPr id="9" name="Picture 2" descr="F:\Ф СЕМЬЯ!\Ф мне 50 лет от ольги малолетовой\attachments_11-08-2012_11-38-44\P10108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42852"/>
            <a:ext cx="3300027" cy="2071702"/>
          </a:xfrm>
          <a:prstGeom prst="rect">
            <a:avLst/>
          </a:prstGeom>
          <a:noFill/>
        </p:spPr>
      </p:pic>
      <p:pic>
        <p:nvPicPr>
          <p:cNvPr id="10" name="Рисунок 9" descr="F:\Ф 09.06.13 ДР ИРА\DSC_2467.JPG"/>
          <p:cNvPicPr/>
          <p:nvPr/>
        </p:nvPicPr>
        <p:blipFill>
          <a:blip r:embed="rId6" cstate="print"/>
          <a:srcRect l="18471" t="12739" r="36518" b="23567"/>
          <a:stretch>
            <a:fillRect/>
          </a:stretch>
        </p:blipFill>
        <p:spPr bwMode="auto">
          <a:xfrm>
            <a:off x="6500826" y="3071810"/>
            <a:ext cx="107157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Ф 09.06.13 ДР ИРА\DSC_2491.JPG"/>
          <p:cNvPicPr/>
          <p:nvPr/>
        </p:nvPicPr>
        <p:blipFill>
          <a:blip r:embed="rId7" cstate="print"/>
          <a:srcRect l="21470" t="19824" r="21471" b="10573"/>
          <a:stretch>
            <a:fillRect/>
          </a:stretch>
        </p:blipFill>
        <p:spPr bwMode="auto">
          <a:xfrm>
            <a:off x="142844" y="5214950"/>
            <a:ext cx="18478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152x864 лента, букет, корзина, герберы, цветы картинки на рабочий стол обои фото скачать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357166"/>
            <a:ext cx="2184395" cy="167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шикарный букет цветов фото"/>
          <p:cNvPicPr/>
          <p:nvPr/>
        </p:nvPicPr>
        <p:blipFill>
          <a:blip r:embed="rId9" cstate="print"/>
          <a:srcRect l="6093" t="5449" r="7803" b="6570"/>
          <a:stretch>
            <a:fillRect/>
          </a:stretch>
        </p:blipFill>
        <p:spPr bwMode="auto">
          <a:xfrm>
            <a:off x="3000363" y="3143249"/>
            <a:ext cx="214314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Необычные букеты цветов - Фото. Обсуждение на LiveInternet - Российский Сервис Онлайн-Дневников"/>
          <p:cNvPicPr/>
          <p:nvPr/>
        </p:nvPicPr>
        <p:blipFill>
          <a:blip r:embed="rId10" cstate="print"/>
          <a:srcRect l="2167" t="10265" r="3333" b="3540"/>
          <a:stretch>
            <a:fillRect/>
          </a:stretch>
        </p:blipFill>
        <p:spPr bwMode="auto">
          <a:xfrm>
            <a:off x="142845" y="3571876"/>
            <a:ext cx="20717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m2-tub-ru.yandex.net/i?id=5feb5101fa176da1b1944776254e0a52-132-144&amp;n=2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08" y="528638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images.myshared.ru/4/219981/slide_1.jpg"/>
          <p:cNvPicPr/>
          <p:nvPr/>
        </p:nvPicPr>
        <p:blipFill>
          <a:blip r:embed="rId12" cstate="print"/>
          <a:srcRect l="11618" t="1992" r="15227" b="5777"/>
          <a:stretch>
            <a:fillRect/>
          </a:stretch>
        </p:blipFill>
        <p:spPr bwMode="auto">
          <a:xfrm>
            <a:off x="7643834" y="307181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12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2000240"/>
            <a:ext cx="5715040" cy="1500198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6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Музыкальная шкатулка</a:t>
            </a:r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это интересно Записи в рубрике это интересно Дневник ,,Каждый рассвет даёт возможность начала новой жизни.'' : LiveInternet - Р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143140" cy="1607355"/>
          </a:xfrm>
          <a:prstGeom prst="rect">
            <a:avLst/>
          </a:prstGeom>
          <a:noFill/>
        </p:spPr>
      </p:pic>
      <p:pic>
        <p:nvPicPr>
          <p:cNvPr id="21508" name="Picture 4" descr="Ромашки, маки, васильки, колосья, поляна, лето обои, фото,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86190"/>
            <a:ext cx="4814488" cy="2820372"/>
          </a:xfrm>
          <a:prstGeom prst="rect">
            <a:avLst/>
          </a:prstGeom>
          <a:noFill/>
        </p:spPr>
      </p:pic>
      <p:pic>
        <p:nvPicPr>
          <p:cNvPr id="21512" name="Picture 8" descr="Ромашки, васильки, колокольчики, цветы, яркие обои, фото, карти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95633" y="2924469"/>
            <a:ext cx="4429156" cy="3009326"/>
          </a:xfrm>
          <a:prstGeom prst="rect">
            <a:avLst/>
          </a:prstGeom>
          <a:noFill/>
        </p:spPr>
      </p:pic>
      <p:pic>
        <p:nvPicPr>
          <p:cNvPr id="21514" name="Picture 10" descr="&quot;Городские цветы&quot; Фотоблоги Вокруг Света"/>
          <p:cNvPicPr>
            <a:picLocks noChangeAspect="1" noChangeArrowheads="1"/>
          </p:cNvPicPr>
          <p:nvPr/>
        </p:nvPicPr>
        <p:blipFill>
          <a:blip r:embed="rId6" cstate="print"/>
          <a:srcRect t="35000"/>
          <a:stretch>
            <a:fillRect/>
          </a:stretch>
        </p:blipFill>
        <p:spPr bwMode="auto">
          <a:xfrm>
            <a:off x="4929190" y="214290"/>
            <a:ext cx="3956581" cy="1928826"/>
          </a:xfrm>
          <a:prstGeom prst="rect">
            <a:avLst/>
          </a:prstGeom>
          <a:noFill/>
        </p:spPr>
      </p:pic>
      <p:pic>
        <p:nvPicPr>
          <p:cNvPr id="21516" name="Picture 12" descr="Любоваться прекрасными цветами всегда приятно. Обои для рабочего стол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214290"/>
            <a:ext cx="2190725" cy="1643044"/>
          </a:xfrm>
          <a:prstGeom prst="rect">
            <a:avLst/>
          </a:prstGeom>
          <a:noFill/>
        </p:spPr>
      </p:pic>
      <p:pic>
        <p:nvPicPr>
          <p:cNvPr id="10" name="Рисунок 9" descr="http://images.myshared.ru/4/219981/slide_1.jpg"/>
          <p:cNvPicPr/>
          <p:nvPr/>
        </p:nvPicPr>
        <p:blipFill>
          <a:blip r:embed="rId8" cstate="print"/>
          <a:srcRect l="11618" t="1992" r="15227" b="5777"/>
          <a:stretch>
            <a:fillRect/>
          </a:stretch>
        </p:blipFill>
        <p:spPr bwMode="auto">
          <a:xfrm>
            <a:off x="7715272" y="2714620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214291"/>
            <a:ext cx="5715040" cy="2714643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«Чудо-парикмахер»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Стрижка детская мастер класс - Master class"/>
          <p:cNvPicPr>
            <a:picLocks noChangeAspect="1" noChangeArrowheads="1"/>
          </p:cNvPicPr>
          <p:nvPr/>
        </p:nvPicPr>
        <p:blipFill>
          <a:blip r:embed="rId3" cstate="print"/>
          <a:srcRect l="11765" r="7353"/>
          <a:stretch>
            <a:fillRect/>
          </a:stretch>
        </p:blipFill>
        <p:spPr bwMode="auto">
          <a:xfrm>
            <a:off x="2571736" y="142852"/>
            <a:ext cx="2214578" cy="1823766"/>
          </a:xfrm>
          <a:prstGeom prst="rect">
            <a:avLst/>
          </a:prstGeom>
          <a:noFill/>
        </p:spPr>
      </p:pic>
      <p:pic>
        <p:nvPicPr>
          <p:cNvPr id="20484" name="Picture 4" descr="ПАРИКМАХЕРСКАЯ &quot;БОНИФАЦИЙ&quot;. Модная детская стрижка + маникюр + покрытие лаком. Скидка 50%. Всего за 425 рублей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14620"/>
            <a:ext cx="3331565" cy="4000528"/>
          </a:xfrm>
          <a:prstGeom prst="rect">
            <a:avLst/>
          </a:prstGeom>
          <a:noFill/>
        </p:spPr>
      </p:pic>
      <p:pic>
        <p:nvPicPr>
          <p:cNvPr id="20486" name="Picture 6" descr="Стрижка горш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2071702" cy="2492273"/>
          </a:xfrm>
          <a:prstGeom prst="rect">
            <a:avLst/>
          </a:prstGeom>
          <a:noFill/>
        </p:spPr>
      </p:pic>
      <p:pic>
        <p:nvPicPr>
          <p:cNvPr id="20488" name="Picture 8" descr="Первая стрижка ребенка. Как подстричь малыша"/>
          <p:cNvPicPr>
            <a:picLocks noChangeAspect="1" noChangeArrowheads="1"/>
          </p:cNvPicPr>
          <p:nvPr/>
        </p:nvPicPr>
        <p:blipFill>
          <a:blip r:embed="rId6" cstate="print"/>
          <a:srcRect r="14999" b="13749"/>
          <a:stretch>
            <a:fillRect/>
          </a:stretch>
        </p:blipFill>
        <p:spPr bwMode="auto">
          <a:xfrm>
            <a:off x="7358082" y="214290"/>
            <a:ext cx="1214446" cy="1643074"/>
          </a:xfrm>
          <a:prstGeom prst="rect">
            <a:avLst/>
          </a:prstGeom>
          <a:noFill/>
        </p:spPr>
      </p:pic>
      <p:pic>
        <p:nvPicPr>
          <p:cNvPr id="20490" name="Picture 10" descr="Маникюр для дете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3857628"/>
            <a:ext cx="2601772" cy="2150224"/>
          </a:xfrm>
          <a:prstGeom prst="rect">
            <a:avLst/>
          </a:prstGeom>
          <a:noFill/>
        </p:spPr>
      </p:pic>
      <p:pic>
        <p:nvPicPr>
          <p:cNvPr id="20492" name="Picture 12" descr="ДЛЯ МАМ -ДЕТКИ - Каталог статей - Программы скачать бесплатно для компьютера без регистра"/>
          <p:cNvPicPr>
            <a:picLocks noChangeAspect="1" noChangeArrowheads="1"/>
          </p:cNvPicPr>
          <p:nvPr/>
        </p:nvPicPr>
        <p:blipFill>
          <a:blip r:embed="rId8" cstate="print"/>
          <a:srcRect l="6136" r="7959"/>
          <a:stretch>
            <a:fillRect/>
          </a:stretch>
        </p:blipFill>
        <p:spPr bwMode="auto">
          <a:xfrm>
            <a:off x="285720" y="3214686"/>
            <a:ext cx="2000264" cy="3500462"/>
          </a:xfrm>
          <a:prstGeom prst="rect">
            <a:avLst/>
          </a:prstGeom>
          <a:noFill/>
        </p:spPr>
      </p:pic>
      <p:pic>
        <p:nvPicPr>
          <p:cNvPr id="11" name="Рисунок 10" descr="http://images.myshared.ru/4/219981/slide_1.jpg"/>
          <p:cNvPicPr/>
          <p:nvPr/>
        </p:nvPicPr>
        <p:blipFill>
          <a:blip r:embed="rId9" cstate="print"/>
          <a:srcRect l="11618" t="1992" r="15227" b="5777"/>
          <a:stretch>
            <a:fillRect/>
          </a:stretch>
        </p:blipFill>
        <p:spPr bwMode="auto">
          <a:xfrm>
            <a:off x="7643834" y="5500702"/>
            <a:ext cx="11451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214291"/>
            <a:ext cx="5715040" cy="1785949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«Завяжи </a:t>
            </a:r>
            <a:r>
              <a:rPr lang="ru-RU" sz="66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шнурочки</a:t>
            </a:r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Grandmother Knits A Scarf Фотография, картинки, изображения и сток-фотография без роялти. Image 8520056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496"/>
            <a:ext cx="3768567" cy="3343258"/>
          </a:xfrm>
          <a:prstGeom prst="rect">
            <a:avLst/>
          </a:prstGeom>
          <a:noFill/>
          <a:ln w="28575">
            <a:solidFill>
              <a:srgbClr val="800000"/>
            </a:solidFill>
          </a:ln>
        </p:spPr>
      </p:pic>
      <p:pic>
        <p:nvPicPr>
          <p:cNvPr id="6" name="Рисунок 5" descr="http://images.myshared.ru/4/219981/slide_1.jpg"/>
          <p:cNvPicPr/>
          <p:nvPr/>
        </p:nvPicPr>
        <p:blipFill>
          <a:blip r:embed="rId4" cstate="print"/>
          <a:srcRect l="11618" t="1992" r="15227" b="5777"/>
          <a:stretch>
            <a:fillRect/>
          </a:stretch>
        </p:blipFill>
        <p:spPr bwMode="auto">
          <a:xfrm>
            <a:off x="285720" y="214290"/>
            <a:ext cx="16430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117</Words>
  <Application>Microsoft Office PowerPoint</Application>
  <PresentationFormat>Экран (4:3)</PresentationFormat>
  <Paragraphs>34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общеобразовательное учреждение средняя общеобразовательная школа № 15 Егорьевский муниципальный район Московской области  Семейный  круг</vt:lpstr>
      <vt:lpstr>Цель и задачи:  Налаживание тёплых дружеских партнёрских отношений между семьёй и школой через  совместную деятельность детей и родителей;  формирование ресурса успеха в делах;  сближение семьи и школы.</vt:lpstr>
      <vt:lpstr>4 – б класс</vt:lpstr>
      <vt:lpstr>Мама, папа, дом, семья,  солнце, школа, хлеб, Москва, мир, Россия</vt:lpstr>
      <vt:lpstr>Семья!  Какое красивое слово!</vt:lpstr>
      <vt:lpstr>«Составь Букет»</vt:lpstr>
      <vt:lpstr>«Музыкальная шкатулка»</vt:lpstr>
      <vt:lpstr>«Чудо-парикмахер»</vt:lpstr>
      <vt:lpstr>«Завяжи шнурочки»</vt:lpstr>
      <vt:lpstr>«Развесь бельё»</vt:lpstr>
      <vt:lpstr>Физминутка для зрителей</vt:lpstr>
      <vt:lpstr>«Собери игрушки»</vt:lpstr>
      <vt:lpstr>Кулинарный поединок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Загляните в семейный альбом</vt:lpstr>
      <vt:lpstr>Спасибо  за 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49</cp:revision>
  <dcterms:created xsi:type="dcterms:W3CDTF">2015-03-09T11:05:28Z</dcterms:created>
  <dcterms:modified xsi:type="dcterms:W3CDTF">2016-01-10T19:34:30Z</dcterms:modified>
</cp:coreProperties>
</file>