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C9EAD37-7596-4662-94DD-BEC7DB7F12AB}" type="datetimeFigureOut">
              <a:rPr lang="ru-RU" smtClean="0"/>
              <a:pPr/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30BDAD6-416C-4D4D-BE87-AC9E2D950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н Барбаросс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428736"/>
            <a:ext cx="8269893" cy="50720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357422" y="142852"/>
            <a:ext cx="44291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1941</a:t>
            </a:r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рская дуга1.png"/>
          <p:cNvPicPr>
            <a:picLocks noChangeAspect="1"/>
          </p:cNvPicPr>
          <p:nvPr/>
        </p:nvPicPr>
        <p:blipFill>
          <a:blip r:embed="rId2"/>
          <a:srcRect l="30077" r="3215"/>
          <a:stretch>
            <a:fillRect/>
          </a:stretch>
        </p:blipFill>
        <p:spPr>
          <a:xfrm>
            <a:off x="1086737" y="0"/>
            <a:ext cx="706807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курская дуга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46" y="331920"/>
            <a:ext cx="8822210" cy="616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596" y="357166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Победа советских войск под Сталинградом и  Курском!</a:t>
            </a:r>
            <a:endParaRPr lang="ru-RU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адог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428604"/>
            <a:ext cx="8841503" cy="601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42910" y="785794"/>
            <a:ext cx="795698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/>
              <a:t>Дорога жизни ! Ладожское озеро.</a:t>
            </a:r>
            <a:endParaRPr lang="ru-RU" sz="4000" b="1" dirty="0"/>
          </a:p>
        </p:txBody>
      </p:sp>
      <p:pic>
        <p:nvPicPr>
          <p:cNvPr id="4" name="Рисунок 3" descr="Спасибо, родные! 27 января 1944 года Снята блокад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94353"/>
            <a:ext cx="7517361" cy="6620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29124" y="214290"/>
            <a:ext cx="350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Спасибо, родные!</a:t>
            </a:r>
            <a:endParaRPr lang="ru-RU" sz="60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714356"/>
            <a:ext cx="27703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ятие блокады.png"/>
          <p:cNvPicPr>
            <a:picLocks noChangeAspect="1"/>
          </p:cNvPicPr>
          <p:nvPr/>
        </p:nvPicPr>
        <p:blipFill>
          <a:blip r:embed="rId2"/>
          <a:srcRect l="4170" t="5715" r="25075"/>
          <a:stretch>
            <a:fillRect/>
          </a:stretch>
        </p:blipFill>
        <p:spPr>
          <a:xfrm>
            <a:off x="238096" y="214291"/>
            <a:ext cx="8763060" cy="6572296"/>
          </a:xfrm>
          <a:prstGeom prst="pie">
            <a:avLst>
              <a:gd name="adj1" fmla="val 20953956"/>
              <a:gd name="adj2" fmla="val 1620740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143504" y="714356"/>
            <a:ext cx="27703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1944</a:t>
            </a:r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лдатский тру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1414"/>
            <a:ext cx="8670801" cy="6672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Яки истребител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583267"/>
            <a:ext cx="9001156" cy="5783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на запад к победе.jpg"/>
          <p:cNvPicPr>
            <a:picLocks noChangeAspect="1"/>
          </p:cNvPicPr>
          <p:nvPr/>
        </p:nvPicPr>
        <p:blipFill>
          <a:blip r:embed="rId4"/>
          <a:srcRect b="7460"/>
          <a:stretch>
            <a:fillRect/>
          </a:stretch>
        </p:blipFill>
        <p:spPr>
          <a:xfrm rot="173609">
            <a:off x="1132593" y="224780"/>
            <a:ext cx="7166645" cy="6081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лесников Ажекинбаев Чепенев под Сталинградо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8858280" cy="6643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катюша машина ц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67" y="544226"/>
            <a:ext cx="8677998" cy="566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охраняя небо Родин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2026">
            <a:off x="299993" y="895051"/>
            <a:ext cx="8549654" cy="5457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юный разведчик наград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911" y="142876"/>
            <a:ext cx="4462975" cy="650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намя победы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" y="214290"/>
            <a:ext cx="8992194" cy="6429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дошл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2966">
            <a:off x="457942" y="222572"/>
            <a:ext cx="4314427" cy="6451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М. Макаров перед рейхстаго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560">
            <a:off x="4456689" y="253245"/>
            <a:ext cx="4265996" cy="6433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 rot="232120">
            <a:off x="4732083" y="421104"/>
            <a:ext cx="403479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Развалинами Рейхстага – удовлетворён!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ПОБЕД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5" y="642918"/>
            <a:ext cx="8926316" cy="5711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000628" y="714356"/>
            <a:ext cx="27494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1945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 Берлина победа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1" y="428604"/>
            <a:ext cx="8956404" cy="600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победа Москва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1363">
            <a:off x="491645" y="275424"/>
            <a:ext cx="4200392" cy="6336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победа Белорус вокзал Москв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6067">
            <a:off x="4583660" y="331890"/>
            <a:ext cx="4126709" cy="6223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парад немец флаг вниз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40" y="500042"/>
            <a:ext cx="8936454" cy="5997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парад Жуков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58" y="857232"/>
            <a:ext cx="8955307" cy="525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ный огон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1" y="357166"/>
            <a:ext cx="8965393" cy="5929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узда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430479"/>
            <a:ext cx="9072594" cy="6044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ромашк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8858312" cy="664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берёза и церков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21471"/>
            <a:ext cx="8620154" cy="6465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Москв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35" y="428605"/>
            <a:ext cx="8928909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85984" y="1214422"/>
            <a:ext cx="475963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Слав, слава </a:t>
            </a: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Родине нашей,</a:t>
            </a: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Родине нашей, </a:t>
            </a: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что всех краше!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уздаль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357166"/>
            <a:ext cx="8849782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берёз рощ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571480"/>
            <a:ext cx="9036190" cy="6072230"/>
          </a:xfrm>
          <a:prstGeom prst="rect">
            <a:avLst/>
          </a:prstGeom>
        </p:spPr>
      </p:pic>
      <p:pic>
        <p:nvPicPr>
          <p:cNvPr id="3" name="Рисунок 2" descr="Волг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5" y="178572"/>
            <a:ext cx="8715435" cy="6536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начало ВОВ1.jpg"/>
          <p:cNvPicPr>
            <a:picLocks noChangeAspect="1"/>
          </p:cNvPicPr>
          <p:nvPr/>
        </p:nvPicPr>
        <p:blipFill>
          <a:blip r:embed="rId5">
            <a:lum contrast="6000"/>
          </a:blip>
          <a:stretch>
            <a:fillRect/>
          </a:stretch>
        </p:blipFill>
        <p:spPr>
          <a:xfrm>
            <a:off x="2571736" y="285728"/>
            <a:ext cx="4713302" cy="63789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1648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72271"/>
          </a:xfrm>
          <a:prstGeom prst="rect">
            <a:avLst/>
          </a:prstGeom>
        </p:spPr>
      </p:pic>
      <p:pic>
        <p:nvPicPr>
          <p:cNvPr id="2" name="Рисунок 1" descr="немцы в селе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25938"/>
            <a:ext cx="8770487" cy="59748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 descr="немцы в селе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4" y="106240"/>
            <a:ext cx="8450348" cy="63905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немцы в селе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217243"/>
            <a:ext cx="4593445" cy="60739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5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0" dur="123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1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3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30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31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3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33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0" dur="123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1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3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окад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14356"/>
            <a:ext cx="8866841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блокада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37" y="424203"/>
            <a:ext cx="8526005" cy="5933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ладога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3" y="142852"/>
            <a:ext cx="8509527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Ладога s.-boim-ladoga-doroga-zhizni.-1949-g.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214290"/>
            <a:ext cx="7639897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битва за Ленинград плакат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борона Москвы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5" y="1000108"/>
            <a:ext cx="8977809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налёт на Москву 26 июля19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85728"/>
            <a:ext cx="8501090" cy="6209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357554" y="500042"/>
            <a:ext cx="51433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Первые авианалёты врага на Москву 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1648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отстоим Москву плака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43599"/>
            <a:ext cx="4396366" cy="65715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436266">
            <a:off x="4730992" y="-249613"/>
            <a:ext cx="2928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1942</a:t>
            </a:r>
            <a:endParaRPr lang="ru-RU" sz="9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1648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ком взвод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214290"/>
            <a:ext cx="4272916" cy="6500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девушки на фро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7919">
            <a:off x="194200" y="1630656"/>
            <a:ext cx="8653362" cy="396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бронебойщики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6" y="484302"/>
            <a:ext cx="8942090" cy="5945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143636" y="214290"/>
            <a:ext cx="27222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1943</a:t>
            </a:r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нен офице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Белорусский фрон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3653"/>
            <a:ext cx="9144000" cy="5550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поднял в атаку и погиб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07">
            <a:off x="601894" y="248971"/>
            <a:ext cx="7866936" cy="630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ё для фронт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779949"/>
            <a:ext cx="8915576" cy="5419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всё для фронта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72">
            <a:off x="859410" y="346238"/>
            <a:ext cx="7799454" cy="5203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всё для фронта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9360">
            <a:off x="293066" y="504672"/>
            <a:ext cx="8491935" cy="5886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всё для фронта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10" y="71414"/>
            <a:ext cx="4429156" cy="6643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1021</TotalTime>
  <Words>46</Words>
  <Application>Microsoft Office PowerPoint</Application>
  <PresentationFormat>Экран (4:3)</PresentationFormat>
  <Paragraphs>14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две сестры</dc:creator>
  <cp:lastModifiedBy>две сестры</cp:lastModifiedBy>
  <cp:revision>73</cp:revision>
  <dcterms:created xsi:type="dcterms:W3CDTF">2015-11-23T09:18:41Z</dcterms:created>
  <dcterms:modified xsi:type="dcterms:W3CDTF">2015-12-08T16:19:40Z</dcterms:modified>
</cp:coreProperties>
</file>