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62" r:id="rId3"/>
    <p:sldId id="278" r:id="rId4"/>
    <p:sldId id="277" r:id="rId5"/>
    <p:sldId id="311" r:id="rId6"/>
    <p:sldId id="310" r:id="rId7"/>
    <p:sldId id="305" r:id="rId8"/>
    <p:sldId id="257" r:id="rId9"/>
    <p:sldId id="280" r:id="rId10"/>
    <p:sldId id="279" r:id="rId11"/>
    <p:sldId id="261" r:id="rId12"/>
    <p:sldId id="260" r:id="rId13"/>
    <p:sldId id="263" r:id="rId14"/>
    <p:sldId id="312" r:id="rId15"/>
    <p:sldId id="264" r:id="rId16"/>
    <p:sldId id="270" r:id="rId17"/>
    <p:sldId id="268" r:id="rId18"/>
    <p:sldId id="282" r:id="rId19"/>
    <p:sldId id="283" r:id="rId20"/>
    <p:sldId id="285" r:id="rId21"/>
    <p:sldId id="286" r:id="rId22"/>
    <p:sldId id="287" r:id="rId23"/>
    <p:sldId id="288" r:id="rId24"/>
    <p:sldId id="290" r:id="rId25"/>
    <p:sldId id="291" r:id="rId26"/>
    <p:sldId id="293" r:id="rId27"/>
    <p:sldId id="292" r:id="rId28"/>
    <p:sldId id="289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14" r:id="rId40"/>
    <p:sldId id="313" r:id="rId41"/>
    <p:sldId id="259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7CE47-A458-48FA-8366-51DF50415D1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7FF50-3880-4CD6-8236-15F68AF54A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7FF50-3880-4CD6-8236-15F68AF54AD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6496-A8BF-46BE-B75A-9BBA358AF8D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8D58-9E8E-47B4-93A0-0DC9364A276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2" descr="http://1.bp.blogspot.com/-kz7tqZRvWN0/UNS750ki0qI/AAAAAAAAD1Y/QwGWuN0Nf7E/s1600/1290975653_wchh_5015.jpg"/>
          <p:cNvPicPr>
            <a:picLocks noChangeAspect="1" noChangeArrowheads="1"/>
          </p:cNvPicPr>
          <p:nvPr userDrawn="1"/>
        </p:nvPicPr>
        <p:blipFill>
          <a:blip r:embed="rId2" cstate="print"/>
          <a:srcRect b="4763"/>
          <a:stretch>
            <a:fillRect/>
          </a:stretch>
        </p:blipFill>
        <p:spPr bwMode="auto">
          <a:xfrm>
            <a:off x="-169035" y="0"/>
            <a:ext cx="9313035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2294" name="Picture 6" descr="http://image2you.ru/allimages/_img_33058_21f0c_135519566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0215" y="0"/>
            <a:ext cx="5243785" cy="6669360"/>
          </a:xfrm>
          <a:prstGeom prst="rect">
            <a:avLst/>
          </a:prstGeom>
          <a:noFill/>
        </p:spPr>
      </p:pic>
      <p:pic>
        <p:nvPicPr>
          <p:cNvPr id="11" name="Picture 2" descr="Синий декор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0528" y="2564904"/>
            <a:ext cx="6625146" cy="429309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6496-A8BF-46BE-B75A-9BBA358AF8D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28D58-9E8E-47B4-93A0-0DC9364A276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122" name="Picture 2" descr="http://1.bp.blogspot.com/-kz7tqZRvWN0/UNS750ki0qI/AAAAAAAAD1Y/QwGWuN0Nf7E/s1600/1290975653_wchh_5015.jpg"/>
          <p:cNvPicPr>
            <a:picLocks noChangeAspect="1" noChangeArrowheads="1"/>
          </p:cNvPicPr>
          <p:nvPr userDrawn="1"/>
        </p:nvPicPr>
        <p:blipFill>
          <a:blip r:embed="rId2" cstate="print"/>
          <a:srcRect b="4763"/>
          <a:stretch>
            <a:fillRect/>
          </a:stretch>
        </p:blipFill>
        <p:spPr bwMode="auto">
          <a:xfrm>
            <a:off x="0" y="0"/>
            <a:ext cx="9313035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5126" name="Picture 6" descr="Золотая Зима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>
            <a:off x="0" y="38741"/>
            <a:ext cx="3383360" cy="6819257"/>
          </a:xfrm>
          <a:prstGeom prst="rect">
            <a:avLst/>
          </a:prstGeom>
          <a:noFill/>
        </p:spPr>
      </p:pic>
      <p:pic>
        <p:nvPicPr>
          <p:cNvPr id="5124" name="Picture 4" descr="http://image2you.ru/allimages/_img_33058_21f0c_1355195661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0"/>
            <a:ext cx="3336938" cy="424411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06496-A8BF-46BE-B75A-9BBA358AF8D0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8D58-9E8E-47B4-93A0-0DC9364A27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chron.eduhmao.ru/img_1_1_0_2.jpe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g0.liveinternet.ru/images/attach/c/4/81/205/81205692_large_IMG_7475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g0.liveinternet.ru/images/attach/c/4/81/205/81205654_large_IMG_7423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g0.liveinternet.ru/images/attach/c/4/81/205/81205660_large_IMG_7432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g1.liveinternet.ru/images/attach/c/4/81/205/81205663_large_IMG_7436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g0.liveinternet.ru/images/attach/c/4/81/205/81205664_large_IMG_7438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g1.liveinternet.ru/images/attach/c/4/81/205/81205665_large_IMG_7439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g0.liveinternet.ru/images/attach/c/4/81/205/81205666_large_IMG_7440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g1.liveinternet.ru/images/attach/c/4/81/205/81205667_large_IMG_7441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g0.liveinternet.ru/images/attach/c/4/81/205/81205668_large_IMG_7442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img1.liveinternet.ru/images/attach/c/4/81/205/81205669_large_IMG_7443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g0.liveinternet.ru/images/attach/c/4/81/205/81205670_large_IMG_7445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img1.liveinternet.ru/images/attach/c/4/81/205/81205671_large_IMG_7447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img1.liveinternet.ru/images/attach/c/4/81/205/81205673_large_IMG_7448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g0.liveinternet.ru/images/attach/c/4/81/205/81205674_large_IMG_7450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img1.liveinternet.ru/images/attach/c/4/81/205/81205675_large_IMG_7451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img0.liveinternet.ru/images/attach/c/4/81/205/81205676_large_IMG_7452.JPG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img1.liveinternet.ru/images/attach/c/4/81/205/81205677_large_IMG_7454.JPG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img1.liveinternet.ru/images/attach/c/4/81/205/81205679_large_IMG_7457.JPG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img0.liveinternet.ru/images/attach/c/4/81/205/81205680_large_IMG_7458.JP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img0.liveinternet.ru/images/attach/c/4/81/205/81205682_large_IMG_7461.JP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img0.liveinternet.ru/images/attach/c/4/81/205/81205684_large_IMG_7462.JPG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img1.liveinternet.ru/images/attach/c/4/81/205/81205685_large_IMG_7464.JP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img1.liveinternet.ru/images/attach/c/4/81/205/81205689_large_IMG_7471.JP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g0.liveinternet.ru/images/attach/c/4/81/205/81205692_large_IMG_7475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2you.ru/allimages/_img_33058_21f0c_1355195661.png" TargetMode="External"/><Relationship Id="rId2" Type="http://schemas.openxmlformats.org/officeDocument/2006/relationships/hyperlink" Target="http://1.bp.blogspot.com/-kz7tqZRvWN0/UNS750ki0qI/AAAAAAAAD1Y/QwGWuN0Nf7E/s1600/1290975653_wchh_501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0.pic4you.ru/allimage/y2011/12-11/13910/1497276.png" TargetMode="External"/><Relationship Id="rId4" Type="http://schemas.openxmlformats.org/officeDocument/2006/relationships/hyperlink" Target="http://s0.pic4you.ru/allimage/y2011/12-12/13910/1499678.pn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783543"/>
            <a:ext cx="5976664" cy="151216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В гостях у </a:t>
            </a:r>
            <a:r>
              <a:rPr lang="ru-RU" sz="6600" b="1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Новогодней </a:t>
            </a:r>
            <a:r>
              <a:rPr lang="ru-RU" sz="6600" b="1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Елочки.</a:t>
            </a:r>
            <a:endParaRPr lang="ru-RU" sz="6600" b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849888"/>
            <a:ext cx="7056784" cy="100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Автор: </a:t>
            </a:r>
            <a:r>
              <a:rPr lang="ru-RU" sz="2000" b="1" dirty="0" err="1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Сухоцкая</a:t>
            </a: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 Оксана Евгеньевна,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 учитель начальных классов. </a:t>
            </a:r>
            <a:endParaRPr lang="ru-RU" sz="2000" dirty="0"/>
          </a:p>
        </p:txBody>
      </p:sp>
      <p:pic>
        <p:nvPicPr>
          <p:cNvPr id="4" name="Picture 6" descr="&amp;kcy;&amp;rcy;&amp;acy;&amp;scy;&amp;icy;&amp;vcy;&amp;ycy;&amp;iecy; &amp;Acy;&amp;ncy;&amp;icy;&amp;mcy;&amp;acy;&amp;tscy;&amp;icy;&amp;yacy;, &amp;acy;&amp;ncy;&amp;icy;&amp;mcy;&amp;acy;&amp;shcy;&amp;kcy;&amp;icy; &amp;IOcy;&amp;lcy;&amp;kcy;&amp;acy;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358"/>
            <a:ext cx="1667544" cy="256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&amp;kcy;&amp;rcy;&amp;acy;&amp;scy;&amp;icy;&amp;vcy;&amp;ycy;&amp;iecy; &amp;Acy;&amp;ncy;&amp;icy;&amp;mcy;&amp;acy;&amp;tscy;&amp;icy;&amp;yacy;, &amp;acy;&amp;ncy;&amp;icy;&amp;mcy;&amp;acy;&amp;shcy;&amp;kcy;&amp;icy; &amp;IOcy;&amp;lcy;&amp;kcy;&amp;acy;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1667544" cy="256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&amp;kcy;&amp;rcy;&amp;acy;&amp;scy;&amp;icy;&amp;vcy;&amp;ycy;&amp;iecy; &amp;Acy;&amp;ncy;&amp;icy;&amp;mcy;&amp;acy;&amp;tscy;&amp;icy;&amp;yacy;, &amp;acy;&amp;ncy;&amp;icy;&amp;mcy;&amp;acy;&amp;shcy;&amp;kcy;&amp;icy; &amp;IOcy;&amp;lcy;&amp;kcy;&amp;acy;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49080"/>
            <a:ext cx="1667544" cy="256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&amp;kcy;&amp;rcy;&amp;acy;&amp;scy;&amp;icy;&amp;vcy;&amp;ycy;&amp;iecy; &amp;Acy;&amp;ncy;&amp;icy;&amp;mcy;&amp;acy;&amp;tscy;&amp;icy;&amp;yacy;, &amp;acy;&amp;ncy;&amp;icy;&amp;mcy;&amp;acy;&amp;shcy;&amp;kcy;&amp;icy; &amp;IOcy;&amp;lcy;&amp;kcy;&amp;acy;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80735"/>
            <a:ext cx="1667544" cy="256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&amp;kcy;&amp;rcy;&amp;acy;&amp;scy;&amp;icy;&amp;vcy;&amp;ycy;&amp;iecy; &amp;Acy;&amp;ncy;&amp;icy;&amp;mcy;&amp;acy;&amp;tscy;&amp;icy;&amp;yacy;, &amp;acy;&amp;ncy;&amp;icy;&amp;mcy;&amp;acy;&amp;shcy;&amp;kcy;&amp;icy; &amp;IOcy;&amp;lcy;&amp;kcy;&amp;acy;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4450" y="519660"/>
            <a:ext cx="1667544" cy="256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 descr="D:\Мои рисунки\Аниме\ёлочка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66800"/>
            <a:ext cx="3981450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4-конечная звезда 9"/>
          <p:cNvSpPr/>
          <p:nvPr/>
        </p:nvSpPr>
        <p:spPr>
          <a:xfrm>
            <a:off x="7010400" y="4114800"/>
            <a:ext cx="838200" cy="762000"/>
          </a:xfrm>
          <a:prstGeom prst="star4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5105400" y="4267200"/>
            <a:ext cx="838200" cy="762000"/>
          </a:xfrm>
          <a:prstGeom prst="star4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6019800" y="4038600"/>
            <a:ext cx="838200" cy="762000"/>
          </a:xfrm>
          <a:prstGeom prst="star4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4419600" y="4724400"/>
            <a:ext cx="838200" cy="762000"/>
          </a:xfrm>
          <a:prstGeom prst="star4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6019800" y="533400"/>
            <a:ext cx="838200" cy="762000"/>
          </a:xfrm>
          <a:prstGeom prst="star4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7162800" y="5334000"/>
            <a:ext cx="838200" cy="762000"/>
          </a:xfrm>
          <a:prstGeom prst="star4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5562600" y="5105400"/>
            <a:ext cx="838200" cy="762000"/>
          </a:xfrm>
          <a:prstGeom prst="star4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4953000" y="2438400"/>
            <a:ext cx="838200" cy="762000"/>
          </a:xfrm>
          <a:prstGeom prst="star4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6477000" y="1676400"/>
            <a:ext cx="838200" cy="762000"/>
          </a:xfrm>
          <a:prstGeom prst="star4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>
            <a:off x="5562600" y="3124200"/>
            <a:ext cx="838200" cy="762000"/>
          </a:xfrm>
          <a:prstGeom prst="star4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4-конечная звезда 21"/>
          <p:cNvSpPr/>
          <p:nvPr/>
        </p:nvSpPr>
        <p:spPr>
          <a:xfrm>
            <a:off x="6553200" y="3352800"/>
            <a:ext cx="838200" cy="762000"/>
          </a:xfrm>
          <a:prstGeom prst="star4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4-конечная звезда 22"/>
          <p:cNvSpPr/>
          <p:nvPr/>
        </p:nvSpPr>
        <p:spPr>
          <a:xfrm>
            <a:off x="7696200" y="4724400"/>
            <a:ext cx="838200" cy="762000"/>
          </a:xfrm>
          <a:prstGeom prst="star4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4-конечная звезда 23"/>
          <p:cNvSpPr/>
          <p:nvPr/>
        </p:nvSpPr>
        <p:spPr>
          <a:xfrm>
            <a:off x="6934200" y="2514600"/>
            <a:ext cx="838200" cy="762000"/>
          </a:xfrm>
          <a:prstGeom prst="star4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4-конечная звезда 24"/>
          <p:cNvSpPr/>
          <p:nvPr/>
        </p:nvSpPr>
        <p:spPr>
          <a:xfrm>
            <a:off x="6019800" y="2286000"/>
            <a:ext cx="838200" cy="762000"/>
          </a:xfrm>
          <a:prstGeom prst="star4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4-конечная звезда 25"/>
          <p:cNvSpPr/>
          <p:nvPr/>
        </p:nvSpPr>
        <p:spPr>
          <a:xfrm>
            <a:off x="6553200" y="4724400"/>
            <a:ext cx="838200" cy="762000"/>
          </a:xfrm>
          <a:prstGeom prst="star4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4-конечная звезда 26"/>
          <p:cNvSpPr/>
          <p:nvPr/>
        </p:nvSpPr>
        <p:spPr>
          <a:xfrm>
            <a:off x="4876800" y="5410200"/>
            <a:ext cx="838200" cy="762000"/>
          </a:xfrm>
          <a:prstGeom prst="star4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4-конечная звезда 27"/>
          <p:cNvSpPr/>
          <p:nvPr/>
        </p:nvSpPr>
        <p:spPr>
          <a:xfrm>
            <a:off x="5638800" y="1447800"/>
            <a:ext cx="838200" cy="762000"/>
          </a:xfrm>
          <a:prstGeom prst="star4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4-конечная звезда 28"/>
          <p:cNvSpPr/>
          <p:nvPr/>
        </p:nvSpPr>
        <p:spPr>
          <a:xfrm>
            <a:off x="4724400" y="3505200"/>
            <a:ext cx="685800" cy="609600"/>
          </a:xfrm>
          <a:prstGeom prst="star4">
            <a:avLst>
              <a:gd name="adj" fmla="val 18816"/>
            </a:avLst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4-конечная звезда 29"/>
          <p:cNvSpPr/>
          <p:nvPr/>
        </p:nvSpPr>
        <p:spPr>
          <a:xfrm>
            <a:off x="7467600" y="3581400"/>
            <a:ext cx="838200" cy="762000"/>
          </a:xfrm>
          <a:prstGeom prst="star4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22182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8" grpId="0" animBg="1"/>
      <p:bldP spid="18" grpId="1" animBg="1"/>
      <p:bldP spid="19" grpId="0" animBg="1"/>
      <p:bldP spid="19" grpId="1" animBg="1"/>
      <p:bldP spid="19" grpId="2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6" grpId="2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29" grpId="2" animBg="1"/>
      <p:bldP spid="30" grpId="0" animBg="1"/>
      <p:bldP spid="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Картинка 2 из 457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4642" y="1247444"/>
            <a:ext cx="6390884" cy="537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914400" y="10790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3200" i="1" dirty="0" smtClean="0"/>
              <a:t>       </a:t>
            </a:r>
            <a:r>
              <a:rPr lang="ru-RU" sz="2800" b="1" i="1" dirty="0" smtClean="0">
                <a:solidFill>
                  <a:srgbClr val="002060"/>
                </a:solidFill>
              </a:rPr>
              <a:t>Почему Новый год в России празднуется именно 1 января?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&amp;kcy;&amp;rcy;&amp;acy;&amp;scy;&amp;icy;&amp;vcy;&amp;ycy;&amp;iecy; &amp;Acy;&amp;ncy;&amp;icy;&amp;mcy;&amp;acy;&amp;tscy;&amp;icy;&amp;yacy;, &amp;acy;&amp;ncy;&amp;icy;&amp;mcy;&amp;acy;&amp;shcy;&amp;kcy;&amp;icy; &amp;IOcy;&amp;lcy;&amp;kcy;&amp;acy;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74"/>
            <a:ext cx="4728061" cy="658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forumsmile.ru/u/3/1/4/31461701423eb547b1be0af7d35479b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764704"/>
            <a:ext cx="4392488" cy="553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&amp;kcy;&amp;rcy;&amp;acy;&amp;scy;&amp;icy;&amp;vcy;&amp;ycy;&amp;iecy; &amp;Acy;&amp;ncy;&amp;icy;&amp;mcy;&amp;acy;&amp;tscy;&amp;icy;&amp;yacy;, &amp;acy;&amp;ncy;&amp;icy;&amp;mcy;&amp;acy;&amp;shcy;&amp;kcy;&amp;icy; &amp;IOcy;&amp;lcy;&amp;kcy;&amp;acy;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54967"/>
            <a:ext cx="2303537" cy="290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23 &amp;Fcy;&amp;iecy;&amp;vcy;&amp;rcy;&amp;acy;&amp;lcy;&amp;yacy; 2012 - &amp;Fcy;&amp;ocy;&amp;tcy;&amp;ocy;, &amp;ocy;&amp;bcy;&amp;ocy;&amp;icy;, &amp;fcy;&amp;icy;&amp;lcy;&amp;softcy;&amp;mcy;&amp;ycy;, &amp;mcy;&amp;ucy;&amp;zcy;&amp;ycy;&amp;kcy;&amp;acy;, HD &amp;vcy;&amp;icy;&amp;dcy;&amp;iecy;&amp;ocy;, &amp;scy;&amp;kcy;&amp;acy;&amp;chcy;&amp;acy;&amp;tcy;&amp;softcy; &amp;icy; &amp;ocy;&amp;ncy;&amp;lcy;&amp;acy;&amp;jcy;&amp;ncy;"/>
          <p:cNvPicPr>
            <a:picLocks noChangeAspect="1" noChangeArrowheads="1"/>
          </p:cNvPicPr>
          <p:nvPr/>
        </p:nvPicPr>
        <p:blipFill>
          <a:blip r:embed="rId2" cstate="print"/>
          <a:srcRect l="11340" r="10226"/>
          <a:stretch>
            <a:fillRect/>
          </a:stretch>
        </p:blipFill>
        <p:spPr bwMode="auto">
          <a:xfrm>
            <a:off x="2601976" y="548680"/>
            <a:ext cx="6542024" cy="5832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&amp;scy;&amp;acy;&amp;jcy;&amp;tcy; &amp;scy; &amp;fcy;&amp;ocy;&amp;ncy;&amp;acy;&amp;mcy;&amp;i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&amp;scy;&amp;acy;&amp;jcy;&amp;tcy; &amp;scy; &amp;fcy;&amp;ocy;&amp;ncy;&amp;acy;&amp;mcy;&amp;icy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Мастер-класс Поделка изделие Новый год Лепка Елочка из соленого теста какую можно сделать с детьми Тесто соленое фото 2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4134" b="8642"/>
          <a:stretch>
            <a:fillRect/>
          </a:stretch>
        </p:blipFill>
        <p:spPr bwMode="auto">
          <a:xfrm>
            <a:off x="2807296" y="404664"/>
            <a:ext cx="6336704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475 (700x466, 275Kb)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3488"/>
          <a:stretch>
            <a:fillRect/>
          </a:stretch>
        </p:blipFill>
        <p:spPr bwMode="auto">
          <a:xfrm>
            <a:off x="2476500" y="476672"/>
            <a:ext cx="6667500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423 (448x299, 50Kb)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5634"/>
          <a:stretch>
            <a:fillRect/>
          </a:stretch>
        </p:blipFill>
        <p:spPr bwMode="auto">
          <a:xfrm>
            <a:off x="3347864" y="908720"/>
            <a:ext cx="5796136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432 (448x299, 49Kb)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5618"/>
          <a:stretch>
            <a:fillRect/>
          </a:stretch>
        </p:blipFill>
        <p:spPr bwMode="auto">
          <a:xfrm>
            <a:off x="3059832" y="260648"/>
            <a:ext cx="6084168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436 (448x299, 46Kb)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5747"/>
          <a:stretch>
            <a:fillRect/>
          </a:stretch>
        </p:blipFill>
        <p:spPr bwMode="auto">
          <a:xfrm>
            <a:off x="3275856" y="332656"/>
            <a:ext cx="5868144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Мои рисунки\Аниме\newy94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8031" y="404664"/>
            <a:ext cx="5344449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438 (448x299, 37Kb)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5098"/>
          <a:stretch>
            <a:fillRect/>
          </a:stretch>
        </p:blipFill>
        <p:spPr bwMode="auto">
          <a:xfrm>
            <a:off x="2987824" y="332656"/>
            <a:ext cx="6156176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439 (448x299, 40Kb)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5682"/>
          <a:stretch>
            <a:fillRect/>
          </a:stretch>
        </p:blipFill>
        <p:spPr bwMode="auto">
          <a:xfrm>
            <a:off x="3275856" y="332656"/>
            <a:ext cx="5868144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440 (448x299, 40Kb)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7865"/>
          <a:stretch>
            <a:fillRect/>
          </a:stretch>
        </p:blipFill>
        <p:spPr bwMode="auto">
          <a:xfrm>
            <a:off x="3059832" y="260648"/>
            <a:ext cx="6084168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441 (448x299, 42Kb)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5814"/>
          <a:stretch>
            <a:fillRect/>
          </a:stretch>
        </p:blipFill>
        <p:spPr bwMode="auto">
          <a:xfrm>
            <a:off x="3347864" y="260648"/>
            <a:ext cx="5796136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442 (448x299, 42Kb)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7353"/>
          <a:stretch>
            <a:fillRect/>
          </a:stretch>
        </p:blipFill>
        <p:spPr bwMode="auto">
          <a:xfrm>
            <a:off x="2987824" y="476672"/>
            <a:ext cx="6012160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443 (448x299, 45Kb)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5747"/>
          <a:stretch>
            <a:fillRect/>
          </a:stretch>
        </p:blipFill>
        <p:spPr bwMode="auto">
          <a:xfrm>
            <a:off x="3419872" y="332656"/>
            <a:ext cx="5724128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445 (448x299, 44Kb)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5952"/>
          <a:stretch>
            <a:fillRect/>
          </a:stretch>
        </p:blipFill>
        <p:spPr bwMode="auto">
          <a:xfrm>
            <a:off x="2843808" y="260648"/>
            <a:ext cx="6300192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447 (448x299, 42Kb)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5882"/>
          <a:stretch>
            <a:fillRect/>
          </a:stretch>
        </p:blipFill>
        <p:spPr bwMode="auto">
          <a:xfrm>
            <a:off x="3095328" y="332656"/>
            <a:ext cx="6048672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7448 (448x299, 45Kb)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5747"/>
          <a:stretch>
            <a:fillRect/>
          </a:stretch>
        </p:blipFill>
        <p:spPr bwMode="auto">
          <a:xfrm>
            <a:off x="3059832" y="188640"/>
            <a:ext cx="6084168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450 (448x299, 44Kb)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3571"/>
          <a:stretch>
            <a:fillRect/>
          </a:stretch>
        </p:blipFill>
        <p:spPr bwMode="auto">
          <a:xfrm>
            <a:off x="3131840" y="476672"/>
            <a:ext cx="6012160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kcy;&amp;rcy;&amp;acy;&amp;scy;&amp;icy;&amp;vcy;&amp;ycy;&amp;iecy; &amp;Acy;&amp;ncy;&amp;icy;&amp;mcy;&amp;acy;&amp;tscy;&amp;icy;&amp;yacy;, &amp;acy;&amp;ncy;&amp;icy;&amp;mcy;&amp;acy;&amp;shcy;&amp;kcy;&amp;icy; &amp;IOcy;&amp;lcy;&amp;kcy;&amp;acy;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0"/>
            <a:ext cx="4762500" cy="659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692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451 (448x299, 44Kb)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5682"/>
          <a:stretch>
            <a:fillRect/>
          </a:stretch>
        </p:blipFill>
        <p:spPr bwMode="auto">
          <a:xfrm>
            <a:off x="3491880" y="332656"/>
            <a:ext cx="5652120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452 (448x299, 41Kb)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5155"/>
          <a:stretch>
            <a:fillRect/>
          </a:stretch>
        </p:blipFill>
        <p:spPr bwMode="auto">
          <a:xfrm>
            <a:off x="3347864" y="188640"/>
            <a:ext cx="5796136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454 (448x299, 37Kb)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4444"/>
          <a:stretch>
            <a:fillRect/>
          </a:stretch>
        </p:blipFill>
        <p:spPr bwMode="auto">
          <a:xfrm>
            <a:off x="3347864" y="188640"/>
            <a:ext cx="5796136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457 (448x299, 37Kb)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5747"/>
          <a:stretch>
            <a:fillRect/>
          </a:stretch>
        </p:blipFill>
        <p:spPr bwMode="auto">
          <a:xfrm>
            <a:off x="3347864" y="260648"/>
            <a:ext cx="5796136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458 (448x299, 37Kb)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5618"/>
          <a:stretch>
            <a:fillRect/>
          </a:stretch>
        </p:blipFill>
        <p:spPr bwMode="auto">
          <a:xfrm>
            <a:off x="3059832" y="188640"/>
            <a:ext cx="6084168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461 (448x299, 48Kb)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5747"/>
          <a:stretch>
            <a:fillRect/>
          </a:stretch>
        </p:blipFill>
        <p:spPr bwMode="auto">
          <a:xfrm>
            <a:off x="3203848" y="332656"/>
            <a:ext cx="5940152" cy="626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462 (448x299, 49Kb)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5618"/>
          <a:stretch>
            <a:fillRect/>
          </a:stretch>
        </p:blipFill>
        <p:spPr bwMode="auto">
          <a:xfrm>
            <a:off x="2987824" y="188640"/>
            <a:ext cx="6156176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464 (448x299, 48Kb)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7147"/>
          <a:stretch>
            <a:fillRect/>
          </a:stretch>
        </p:blipFill>
        <p:spPr bwMode="auto">
          <a:xfrm>
            <a:off x="3203848" y="188640"/>
            <a:ext cx="5940152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471 (299x448, 29Kb)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4752528" cy="65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475 (700x466, 275Kb)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3488"/>
          <a:stretch>
            <a:fillRect/>
          </a:stretch>
        </p:blipFill>
        <p:spPr bwMode="auto">
          <a:xfrm>
            <a:off x="2267744" y="332656"/>
            <a:ext cx="6667500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kcy;&amp;rcy;&amp;acy;&amp;scy;&amp;icy;&amp;vcy;&amp;ycy;&amp;iecy; &amp;Acy;&amp;ncy;&amp;icy;&amp;mcy;&amp;acy;&amp;tscy;&amp;icy;&amp;yacy;, &amp;acy;&amp;ncy;&amp;icy;&amp;mcy;&amp;acy;&amp;shcy;&amp;kcy;&amp;icy; &amp;IOcy;&amp;lcy;&amp;kcy;&amp;acy;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7923"/>
            <a:ext cx="5148064" cy="66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45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&amp;Acy;&amp;rcy;&amp;khcy;&amp;icy;&amp;vcy; &amp;ocy;&amp;tcy;&amp;kcy;&amp;rcy;&amp;ycy;&amp;tcy;&amp;ocy;&amp;kcy; &amp;ocy;&amp;tcy;&amp;pcy;&amp;rcy;&amp;acy;&amp;vcy;&amp;lcy;&amp;iecy;&amp;ncy;&amp;ncy;&amp;ycy;&amp;khcy; 28 &amp;Dcy;&amp;iecy;&amp;kcy;&amp;acy;&amp;bcy;&amp;rcy;&amp;yacy; 2012 &amp;gcy;&amp;ocy;&amp;dcy;&amp;acy;. &amp;Dcy;&amp;ocy;&amp;bcy;&amp;acy;&amp;vcy;&amp;icy;&amp;lcy;&amp;icy;: Juliana Olerberger, &amp;YAcy;&amp;gcy;&amp;ocy;&amp;dcy;&amp;kcy;&amp;acy; &amp;Mcy;&amp;acy;&amp;lcy;&amp;icy;&amp;ncy;&amp;kcy;&amp;acy;, Prizrak , &amp;Gcy;&amp;acy;&amp;ncy;&amp;ncy;&amp;acy; &amp;Pcy;&amp;lcy;&amp;acy;&amp;kcy;&amp;scy;&amp;icy;&amp;ncy;&amp;acy;, &amp;Scy;&amp;tcy;&amp;acy;&amp;scy; &amp;Zcy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88640"/>
            <a:ext cx="6156176" cy="6381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692696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3200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Интернет-ресурсы</a:t>
            </a:r>
            <a:endParaRPr lang="ru-RU" sz="3200" b="1" dirty="0">
              <a:ln>
                <a:prstDash val="solid"/>
              </a:ln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3848" y="1628800"/>
            <a:ext cx="594015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Фон -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hlinkClick r:id="rId2"/>
              </a:rPr>
              <a:t>http://1.bp.blogspot.com/-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hlinkClick r:id="rId2"/>
              </a:rPr>
              <a:t>kz7tqZRvWN0/UNS750ki0qI/AAAAAAAAD1Y/QwGWuN0Nf7E/s1600/1290975653_wchh_5015.jpg</a:t>
            </a:r>
            <a:endParaRPr lang="ru-RU" sz="1600" b="1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Новогодне-зимний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клипарт -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hlinkClick r:id="rId3"/>
              </a:rPr>
              <a:t>http://image2you.ru/allimages/_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hlinkClick r:id="rId3"/>
              </a:rPr>
              <a:t>img_33058_21f0c_1355195661.png</a:t>
            </a:r>
            <a:endParaRPr lang="ru-RU" sz="1600" b="1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Клипарт Золотая зима – </a:t>
            </a:r>
            <a:r>
              <a:rPr lang="en-AU" sz="16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hlinkClick r:id="rId4"/>
              </a:rPr>
              <a:t>http://s0.pic4you.ru/allimage/y2011/12-12/13910/1499678.png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Клипарт Золотая зима - </a:t>
            </a:r>
            <a:r>
              <a:rPr lang="en-AU" sz="1600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  <a:hlinkClick r:id="rId5"/>
              </a:rPr>
              <a:t>http://s0.pic4you.ru/allimage/y2011/12-11/13910/1497276.png</a:t>
            </a:r>
            <a:endParaRPr lang="ru-RU" sz="1600" b="1" dirty="0" smtClean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1600" b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&amp;Mcy;&amp;acy;&amp;shcy;&amp;acy; &amp;icy; &amp;Mcy;&amp;iecy;&amp;dcy;&amp;vcy;&amp;iecy;&amp;dcy;&amp;softcy; 21 &amp;scy;&amp;iecy;&amp;rcy;&amp;icy;&amp;yacy; &amp;Ocy;&amp;dcy;&amp;icy;&amp;ncy; &amp;dcy;&amp;ocy;&amp;mcy;&amp;acy; &amp;scy;&amp;mcy;&amp;ocy;&amp;tcy;&amp;rcy;&amp;iecy;&amp;tcy;&amp;softcy; &amp;ocy;&amp;ncy;&amp;lcy;&amp;acy;&amp;jcy;&amp;ncy;"/>
          <p:cNvPicPr>
            <a:picLocks noChangeAspect="1" noChangeArrowheads="1"/>
          </p:cNvPicPr>
          <p:nvPr/>
        </p:nvPicPr>
        <p:blipFill>
          <a:blip r:embed="rId2" cstate="print"/>
          <a:srcRect r="7552" b="13009"/>
          <a:stretch>
            <a:fillRect/>
          </a:stretch>
        </p:blipFill>
        <p:spPr bwMode="auto">
          <a:xfrm>
            <a:off x="2693475" y="548680"/>
            <a:ext cx="6450525" cy="51125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@&amp;dcy;&amp;ncy;&amp;iecy;&amp;vcy;&amp;ncy;&amp;icy;&amp;kcy;&amp;icy; - &amp;Icy;&amp;ncy;&amp;tcy;&amp;iecy;&amp;rcy;&amp;iecy;&amp;scy;&amp;ncy;&amp;ocy;&amp;iecy; &amp;vcy;&amp;ocy;&amp;kcy;&amp;rcy;&amp;ucy;&amp;gcy; &amp;ncy;&amp;acy;&amp;s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0"/>
            <a:ext cx="584835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hareImage.ru - &amp;Bcy;&amp;iecy;&amp;scy;&amp;pcy;&amp;lcy;&amp;acy;&amp;tcy;&amp;ncy;&amp;ycy;&amp;jcy; &amp;fcy;&amp;ocy;&amp;tcy;&amp;ocy;&amp;khcy;&amp;ocy;&amp;scy;&amp;tcy;&amp;icy;&amp;ncy;&amp;gcy; &amp;bcy;&amp;iecy;&amp;zcy; &amp;ocy;&amp;gcy;&amp;rcy;&amp;acy;&amp;ncy;&amp;icy;&amp;chcy;&amp;iecy;&amp;ncy;&amp;icy;&amp;jcy; - &amp;Pcy;&amp;rcy;&amp;ocy;&amp;scy;&amp;mcy;&amp;ocy;&amp;tcy;&amp;rcy; &amp;icy;&amp;zcy;&amp;ocy;&amp;bcy;&amp;rcy;&amp;acy;&amp;zhcy;&amp;iecy;&amp;ncy;&amp;icy;&amp;yacy;"/>
          <p:cNvPicPr>
            <a:picLocks noChangeAspect="1" noChangeArrowheads="1"/>
          </p:cNvPicPr>
          <p:nvPr/>
        </p:nvPicPr>
        <p:blipFill>
          <a:blip r:embed="rId2" cstate="print"/>
          <a:srcRect l="12706" r="22707"/>
          <a:stretch>
            <a:fillRect/>
          </a:stretch>
        </p:blipFill>
        <p:spPr bwMode="auto">
          <a:xfrm>
            <a:off x="3203848" y="18788"/>
            <a:ext cx="5940152" cy="66505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&amp;Kcy;&amp;vcy;&amp;iecy;&amp;scy;&amp;tcy; &amp;icy;&amp;ncy;&amp;ocy;&amp;pcy;&amp;lcy;&amp;acy;&amp;ncy;&amp;iecy;&amp;tcy;&amp;yacy;&amp;ncy;&amp;iecy; &amp;pcy;&amp;ocy;&amp;khcy;&amp;icy;&amp;tcy;&amp;iecy;&amp;lcy;&amp;icy; &amp;scy;&amp;ocy;&amp;bcy;&amp;acy;&amp;chcy;&amp;kcy;&amp;ucy; - &amp;Mcy;&amp;icy;&amp;ncy;&amp;icy;&amp;acy;&amp;tcy;&amp;yucy;&amp;rcy;&amp;ncy;&amp;ycy;&amp;iecy; &amp;scy;&amp;ocy;&amp;bcy;&amp;acy;&amp;chcy;&amp;kcy;&amp;icy;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4ED"/>
              </a:clrFrom>
              <a:clrTo>
                <a:srgbClr val="F1F4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12467"/>
            <a:ext cx="5124450" cy="604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691680" y="56383"/>
            <a:ext cx="7128792" cy="121237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Georgia" pitchFamily="18" charset="0"/>
              </a:rPr>
              <a:t>Откуда пришел обычай украшать елку?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&amp;Mcy;&amp;icy;&amp;rcy; &amp;IEcy;&amp;lcy;&amp;kcy;&amp;icy; - MENDOZA PI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3244" y="213561"/>
            <a:ext cx="4514850" cy="667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&amp;Acy;&amp;Ncy;&amp;Icy;&amp;Mcy;&amp;Acy;&amp;SHcy;&amp;Kcy;&amp;Icy;, &amp;Bcy;&amp;Lcy;&amp;IEcy;&amp;Scy;&amp;Tcy;&amp;YAcy;&amp;SHcy;&amp;Kcy;&amp;Icy; &amp;Acy;&amp;Ncy;&amp;Gcy;&amp;IEcy;&amp;Lcy;&amp;Ycy;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87777"/>
            <a:ext cx="318557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06507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67</Words>
  <Application>Microsoft Office PowerPoint</Application>
  <PresentationFormat>Экран (4:3)</PresentationFormat>
  <Paragraphs>11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В гостях у Новогодней Елочки.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dns</cp:lastModifiedBy>
  <cp:revision>26</cp:revision>
  <dcterms:created xsi:type="dcterms:W3CDTF">2014-08-07T14:37:46Z</dcterms:created>
  <dcterms:modified xsi:type="dcterms:W3CDTF">2016-01-17T05:59:28Z</dcterms:modified>
</cp:coreProperties>
</file>