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0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26.01.2016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2030" y="260648"/>
            <a:ext cx="8229600" cy="2016224"/>
          </a:xfrm>
        </p:spPr>
        <p:txBody>
          <a:bodyPr/>
          <a:lstStyle/>
          <a:p>
            <a:r>
              <a:rPr lang="ru-RU" dirty="0" smtClean="0"/>
              <a:t>Государственный террор в Сибири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3331698"/>
            <a:ext cx="8064896" cy="3265654"/>
          </a:xfrm>
        </p:spPr>
        <p:txBody>
          <a:bodyPr>
            <a:normAutofit fontScale="92500" lnSpcReduction="10000"/>
          </a:bodyPr>
          <a:lstStyle/>
          <a:p>
            <a:pPr algn="r"/>
            <a:r>
              <a:rPr lang="ru-RU" dirty="0" smtClean="0"/>
              <a:t>Подготовили: </a:t>
            </a:r>
          </a:p>
          <a:p>
            <a:pPr algn="r"/>
            <a:r>
              <a:rPr lang="ru-RU" dirty="0" smtClean="0"/>
              <a:t>обучающиеся 9 класса</a:t>
            </a:r>
          </a:p>
          <a:p>
            <a:pPr algn="r"/>
            <a:r>
              <a:rPr lang="ru-RU" smtClean="0"/>
              <a:t> </a:t>
            </a:r>
            <a:r>
              <a:rPr lang="ru-RU" smtClean="0"/>
              <a:t>МБОУ Троицкой </a:t>
            </a:r>
            <a:r>
              <a:rPr lang="ru-RU" dirty="0" smtClean="0"/>
              <a:t>СОШ</a:t>
            </a:r>
          </a:p>
          <a:p>
            <a:pPr algn="r"/>
            <a:r>
              <a:rPr lang="ru-RU" dirty="0" smtClean="0"/>
              <a:t>Карасукского района </a:t>
            </a:r>
          </a:p>
          <a:p>
            <a:pPr algn="r"/>
            <a:r>
              <a:rPr lang="ru-RU" dirty="0" smtClean="0"/>
              <a:t>Новосибирской области </a:t>
            </a:r>
          </a:p>
          <a:p>
            <a:pPr algn="r"/>
            <a:r>
              <a:rPr lang="ru-RU" dirty="0" smtClean="0"/>
              <a:t>Руководитель: Е.В. Мальчук, </a:t>
            </a:r>
          </a:p>
          <a:p>
            <a:pPr algn="r"/>
            <a:r>
              <a:rPr lang="ru-RU" dirty="0" smtClean="0"/>
              <a:t>учитель истории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Полигон для концлагерей</a:t>
            </a:r>
            <a:endParaRPr lang="ru-RU" dirty="0"/>
          </a:p>
        </p:txBody>
      </p:sp>
      <p:pic>
        <p:nvPicPr>
          <p:cNvPr id="3" name="Рисунок 2" descr="21.04-21.jpg"/>
          <p:cNvPicPr>
            <a:picLocks noChangeAspect="1"/>
          </p:cNvPicPr>
          <p:nvPr/>
        </p:nvPicPr>
        <p:blipFill>
          <a:blip r:embed="rId2" cstate="print"/>
          <a:srcRect l="3483" t="3100" r="2719" b="10217"/>
          <a:stretch>
            <a:fillRect/>
          </a:stretch>
        </p:blipFill>
        <p:spPr>
          <a:xfrm>
            <a:off x="251520" y="980728"/>
            <a:ext cx="8676456" cy="5877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Спецпоселения</a:t>
            </a:r>
            <a:r>
              <a:rPr lang="ru-RU" dirty="0" smtClean="0"/>
              <a:t> Кузбасса</a:t>
            </a:r>
            <a:endParaRPr lang="ru-RU" dirty="0"/>
          </a:p>
        </p:txBody>
      </p:sp>
      <p:pic>
        <p:nvPicPr>
          <p:cNvPr id="3" name="Рисунок 2" descr="gulag3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187465"/>
            <a:ext cx="9144000" cy="56705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Труд заключенных на стройках Сибири</a:t>
            </a:r>
            <a:endParaRPr lang="ru-RU" dirty="0"/>
          </a:p>
        </p:txBody>
      </p:sp>
      <p:pic>
        <p:nvPicPr>
          <p:cNvPr id="3" name="Рисунок 2" descr="21415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556792"/>
            <a:ext cx="3740676" cy="2520280"/>
          </a:xfrm>
          <a:prstGeom prst="rect">
            <a:avLst/>
          </a:prstGeom>
        </p:spPr>
      </p:pic>
      <p:pic>
        <p:nvPicPr>
          <p:cNvPr id="4" name="Рисунок 3" descr="9a8dd43a986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60032" y="1556792"/>
            <a:ext cx="3445286" cy="2497832"/>
          </a:xfrm>
          <a:prstGeom prst="rect">
            <a:avLst/>
          </a:prstGeom>
        </p:spPr>
      </p:pic>
      <p:pic>
        <p:nvPicPr>
          <p:cNvPr id="5" name="Рисунок 4" descr="article-1371768-0065F19800000258-922_634x45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3528" y="4277835"/>
            <a:ext cx="3563888" cy="2580165"/>
          </a:xfrm>
          <a:prstGeom prst="rect">
            <a:avLst/>
          </a:prstGeom>
        </p:spPr>
      </p:pic>
      <p:pic>
        <p:nvPicPr>
          <p:cNvPr id="6" name="Рисунок 5" descr="gulag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44008" y="4293096"/>
            <a:ext cx="3903114" cy="25649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Условия жизни людей </a:t>
            </a:r>
            <a:endParaRPr lang="ru-RU" dirty="0"/>
          </a:p>
        </p:txBody>
      </p:sp>
      <p:pic>
        <p:nvPicPr>
          <p:cNvPr id="3" name="Рисунок 2" descr="GULAG-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1556792"/>
            <a:ext cx="3569117" cy="2929508"/>
          </a:xfrm>
          <a:prstGeom prst="rect">
            <a:avLst/>
          </a:prstGeom>
        </p:spPr>
      </p:pic>
      <p:pic>
        <p:nvPicPr>
          <p:cNvPr id="5" name="Рисунок 4" descr="tcmvpvvn1vkh4vyxc8v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6016" y="2852936"/>
            <a:ext cx="3657600" cy="29732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err="1" smtClean="0"/>
              <a:t>Спецпосёлки</a:t>
            </a:r>
            <a:r>
              <a:rPr lang="ru-RU" dirty="0" smtClean="0"/>
              <a:t> </a:t>
            </a:r>
            <a:r>
              <a:rPr lang="ru-RU" dirty="0" err="1" smtClean="0"/>
              <a:t>ГУЛАГа</a:t>
            </a:r>
            <a:r>
              <a:rPr lang="ru-RU" dirty="0" smtClean="0"/>
              <a:t> сегодня </a:t>
            </a:r>
            <a:endParaRPr lang="ru-RU" dirty="0"/>
          </a:p>
        </p:txBody>
      </p:sp>
      <p:pic>
        <p:nvPicPr>
          <p:cNvPr id="3" name="Рисунок 2" descr="966186a37d239a50b7f0c1b751f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1268760"/>
            <a:ext cx="7524328" cy="50177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Тайга – немая свидетельница человеческих страданий</a:t>
            </a:r>
            <a:endParaRPr lang="ru-RU" dirty="0"/>
          </a:p>
        </p:txBody>
      </p:sp>
      <p:pic>
        <p:nvPicPr>
          <p:cNvPr id="3" name="Рисунок 2" descr="762505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3608" y="1844824"/>
            <a:ext cx="6985000" cy="4660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93022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Омский </a:t>
            </a:r>
            <a:r>
              <a:rPr lang="ru-RU" dirty="0" err="1" smtClean="0"/>
              <a:t>Ачаирский</a:t>
            </a:r>
            <a:r>
              <a:rPr lang="ru-RU" dirty="0" smtClean="0"/>
              <a:t>  Крестовый монастырь</a:t>
            </a:r>
            <a:br>
              <a:rPr lang="ru-RU" dirty="0" smtClean="0"/>
            </a:br>
            <a:r>
              <a:rPr lang="ru-RU" dirty="0" smtClean="0"/>
              <a:t> – бывшая колония №8 </a:t>
            </a:r>
            <a:br>
              <a:rPr lang="ru-RU" dirty="0" smtClean="0"/>
            </a:br>
            <a:r>
              <a:rPr lang="ru-RU" dirty="0" err="1" smtClean="0"/>
              <a:t>ГУЛАГа</a:t>
            </a:r>
            <a:r>
              <a:rPr lang="ru-RU" dirty="0" smtClean="0"/>
              <a:t> НКВД</a:t>
            </a:r>
            <a:endParaRPr lang="ru-RU" dirty="0"/>
          </a:p>
        </p:txBody>
      </p:sp>
      <p:pic>
        <p:nvPicPr>
          <p:cNvPr id="3" name="Рисунок 2" descr="1142685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420888"/>
            <a:ext cx="5004048" cy="37530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2680797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6016" y="3356992"/>
            <a:ext cx="4427984" cy="33209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wire-and-fist-vector_34-5817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76056" y="548680"/>
            <a:ext cx="3629397" cy="253941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Сибирь в период террора: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564904"/>
            <a:ext cx="8229600" cy="3744456"/>
          </a:xfrm>
        </p:spPr>
        <p:txBody>
          <a:bodyPr/>
          <a:lstStyle/>
          <a:p>
            <a:r>
              <a:rPr lang="ru-RU" dirty="0" smtClean="0"/>
              <a:t>Полигон НКВД;</a:t>
            </a:r>
          </a:p>
          <a:p>
            <a:r>
              <a:rPr lang="ru-RU" dirty="0" smtClean="0"/>
              <a:t>Место ссылки спецпереселенцев;</a:t>
            </a:r>
          </a:p>
          <a:p>
            <a:r>
              <a:rPr lang="ru-RU" dirty="0" smtClean="0"/>
              <a:t>Средоточие лагерей и колоний </a:t>
            </a:r>
            <a:r>
              <a:rPr lang="ru-RU" dirty="0" err="1" smtClean="0"/>
              <a:t>ГУЛАГа</a:t>
            </a:r>
            <a:r>
              <a:rPr lang="ru-RU" dirty="0" smtClean="0"/>
              <a:t>;</a:t>
            </a:r>
          </a:p>
          <a:p>
            <a:r>
              <a:rPr lang="ru-RU" dirty="0" smtClean="0"/>
              <a:t>Общая могила сотни тысяч невинных людей.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13</TotalTime>
  <Words>76</Words>
  <Application>Microsoft Office PowerPoint</Application>
  <PresentationFormat>Экран (4:3)</PresentationFormat>
  <Paragraphs>20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Апекс</vt:lpstr>
      <vt:lpstr>Государственный террор в Сибири</vt:lpstr>
      <vt:lpstr>Полигон для концлагерей</vt:lpstr>
      <vt:lpstr>Спецпоселения Кузбасса</vt:lpstr>
      <vt:lpstr>Труд заключенных на стройках Сибири</vt:lpstr>
      <vt:lpstr>Условия жизни людей </vt:lpstr>
      <vt:lpstr>Спецпосёлки ГУЛАГа сегодня </vt:lpstr>
      <vt:lpstr>Тайга – немая свидетельница человеческих страданий</vt:lpstr>
      <vt:lpstr>Омский Ачаирский  Крестовый монастырь  – бывшая колония №8  ГУЛАГа НКВД</vt:lpstr>
      <vt:lpstr>Сибирь в период террора: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Сибирь в годы правления И. Сталина  </dc:title>
  <dc:creator>home</dc:creator>
  <cp:lastModifiedBy>ДНС1</cp:lastModifiedBy>
  <cp:revision>5</cp:revision>
  <dcterms:created xsi:type="dcterms:W3CDTF">2016-01-25T11:11:16Z</dcterms:created>
  <dcterms:modified xsi:type="dcterms:W3CDTF">2016-01-26T08:18:34Z</dcterms:modified>
</cp:coreProperties>
</file>