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8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E985E-753D-41E9-8E23-A6329FB1300B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BAECF-1B51-428E-896E-C205026A28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948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BAECF-1B51-428E-896E-C205026A285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53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BAECF-1B51-428E-896E-C205026A285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039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B6A8-D689-40A6-8055-B50AC740AD9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E9F4-9EFD-460F-B3E7-0DE0C3214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238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B6A8-D689-40A6-8055-B50AC740AD9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E9F4-9EFD-460F-B3E7-0DE0C3214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30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B6A8-D689-40A6-8055-B50AC740AD9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E9F4-9EFD-460F-B3E7-0DE0C3214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69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B6A8-D689-40A6-8055-B50AC740AD9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E9F4-9EFD-460F-B3E7-0DE0C3214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403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B6A8-D689-40A6-8055-B50AC740AD9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E9F4-9EFD-460F-B3E7-0DE0C3214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97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B6A8-D689-40A6-8055-B50AC740AD9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E9F4-9EFD-460F-B3E7-0DE0C3214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06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B6A8-D689-40A6-8055-B50AC740AD9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E9F4-9EFD-460F-B3E7-0DE0C3214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9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B6A8-D689-40A6-8055-B50AC740AD9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E9F4-9EFD-460F-B3E7-0DE0C3214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02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B6A8-D689-40A6-8055-B50AC740AD9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E9F4-9EFD-460F-B3E7-0DE0C3214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425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B6A8-D689-40A6-8055-B50AC740AD9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E9F4-9EFD-460F-B3E7-0DE0C3214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877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B6A8-D689-40A6-8055-B50AC740AD9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E9F4-9EFD-460F-B3E7-0DE0C3214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11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8B6A8-D689-40A6-8055-B50AC740AD9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9E9F4-9EFD-460F-B3E7-0DE0C3214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69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437112"/>
            <a:ext cx="7772400" cy="57452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Исторический </a:t>
            </a:r>
            <a:r>
              <a:rPr lang="ru-RU" sz="3600" b="1" dirty="0" err="1" smtClean="0"/>
              <a:t>квест</a:t>
            </a:r>
            <a:r>
              <a:rPr lang="ru-RU" sz="3600" b="1" dirty="0" smtClean="0"/>
              <a:t>                                      «Моя гимназия»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88640"/>
            <a:ext cx="6400800" cy="122413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ГБОУ гимназия № 209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«Павловская гимназия»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Z:\Настя\Музей\Фото\Музейные фотографии\Интерьеры гимназии\DSC036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12776"/>
            <a:ext cx="4176464" cy="278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71600" y="5324432"/>
            <a:ext cx="7772400" cy="984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/>
              <a:t>Авторы: </a:t>
            </a:r>
          </a:p>
          <a:p>
            <a:r>
              <a:rPr lang="ru-RU" sz="1800" dirty="0" smtClean="0"/>
              <a:t>Прилуцкая Е.М. </a:t>
            </a:r>
          </a:p>
          <a:p>
            <a:r>
              <a:rPr lang="ru-RU" sz="1800" dirty="0" smtClean="0"/>
              <a:t>Захарова А.А</a:t>
            </a:r>
            <a:r>
              <a:rPr lang="ru-RU" sz="1800" smtClean="0"/>
              <a:t>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7078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:\Настя\Музей\25-летие гимназии\БРОШЮРЫ\ОКОНЧ Брошюра 43  страницы\4. ГАЛЕРЕЯ Современное здание\Главная лестница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4032448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Z:\Настя\Музей\Фото\Музейные фотографии\1. Павловский институт\Интерьеры ПИ\фото из ЖЖ\Вид части вестибюля и лестницы в здании института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7"/>
          <a:stretch/>
        </p:blipFill>
        <p:spPr bwMode="auto">
          <a:xfrm>
            <a:off x="5724128" y="2270116"/>
            <a:ext cx="2362628" cy="3258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3648" y="620688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Вход в институтскую церковь Святых апостолов Петра и </a:t>
            </a:r>
            <a:r>
              <a:rPr lang="ru-RU" sz="2400" b="1" dirty="0"/>
              <a:t>П</a:t>
            </a:r>
            <a:r>
              <a:rPr lang="ru-RU" sz="2400" b="1" dirty="0" smtClean="0"/>
              <a:t>авла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14235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Z:\Настя\Музей\25-летие гимназии\БРОШЮРЫ\ОКОНЧ Брошюра 43  страницы\диск фирма фирма\IMG_70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28900"/>
            <a:ext cx="3672408" cy="241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Z:\Настя\Музей\Фото\Музейные фотографии\1. Павловский институт\Интерьеры ПИ\фото из ЖЖ\Воспитанницы и учитель в кабинете физики во время подготовки к урокам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0072" y="2402421"/>
            <a:ext cx="3600400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627784" y="631973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Кабинет физики                             (ныне библиотека)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07615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:\Настя\Музей\25-летие гимназии\БРОШЮРЫ\ОКОНЧ Брошюра 43  страницы\фото\15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1173"/>
            <a:ext cx="4386580" cy="291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Z:\Настя\Музей\Фото\Музейные фотографии\1. Павловский институт\Из архива Шмидта-Фогилевича\old_6_20121001_147311270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4176464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20131" y="4293096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Актовый зал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37695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 фото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2"/>
          <a:stretch/>
        </p:blipFill>
        <p:spPr bwMode="auto">
          <a:xfrm>
            <a:off x="971600" y="332656"/>
            <a:ext cx="2520280" cy="33123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Z:\Настя\Музей\Фото\Музейные фотографии\Интерьеры гимназии\DSC05545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476673"/>
            <a:ext cx="3851444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Z:\Настя\Музей\Фото\Музейные фотографии\1. Павловский институт\Интерьеры ПИ\фото из ЖЖ\Вид алтаря домовой церкови института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" r="1219"/>
          <a:stretch/>
        </p:blipFill>
        <p:spPr bwMode="auto">
          <a:xfrm>
            <a:off x="4318987" y="3645024"/>
            <a:ext cx="3960440" cy="25762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563" y="4168871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Иконостас институтской церкви Св. апостолов Петра и </a:t>
            </a:r>
            <a:r>
              <a:rPr lang="ru-RU" sz="2400" b="1" dirty="0"/>
              <a:t>П</a:t>
            </a:r>
            <a:r>
              <a:rPr lang="ru-RU" sz="2400" b="1" dirty="0" smtClean="0"/>
              <a:t>авла.                        (Ныне конференц-зал)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37695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:\Настя\Музей\Фото\Музейные фотографии\1. Павловский институт\Интерьеры ПИ\фото из ЖЖ\Воспитанницы института во время дежурства в столовой накрывают на столы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"/>
          <a:stretch/>
        </p:blipFill>
        <p:spPr bwMode="auto">
          <a:xfrm>
            <a:off x="4572000" y="493353"/>
            <a:ext cx="4320480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335847"/>
            <a:ext cx="42484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Скучаю по школе... По парте, большой и неловкой... </a:t>
            </a:r>
          </a:p>
          <a:p>
            <a:r>
              <a:rPr lang="ru-RU" sz="1600" dirty="0"/>
              <a:t>По вставочке с вечно засохшим пером...</a:t>
            </a:r>
          </a:p>
          <a:p>
            <a:r>
              <a:rPr lang="ru-RU" sz="1600" dirty="0"/>
              <a:t>Скучаю по завтракам в тёплой огромной ______________ </a:t>
            </a:r>
          </a:p>
          <a:p>
            <a:r>
              <a:rPr lang="ru-RU" sz="1600" dirty="0"/>
              <a:t>Котлета с подливкой и серый комок макарон...</a:t>
            </a:r>
          </a:p>
          <a:p>
            <a:r>
              <a:rPr lang="ru-RU" sz="1600" dirty="0"/>
              <a:t>Скучаю по школе...  По шумной большой перемене... </a:t>
            </a:r>
          </a:p>
          <a:p>
            <a:r>
              <a:rPr lang="ru-RU" sz="1600" dirty="0"/>
              <a:t>Летали портфели, перилами рвались штаны...</a:t>
            </a:r>
          </a:p>
          <a:p>
            <a:r>
              <a:rPr lang="ru-RU" sz="1600" dirty="0"/>
              <a:t>Зелёнка и йод... На ладонях... Локтях и коленях...</a:t>
            </a:r>
          </a:p>
          <a:p>
            <a:r>
              <a:rPr lang="ru-RU" sz="1600" dirty="0"/>
              <a:t>Счастливые дети счастливой советской страны.</a:t>
            </a:r>
          </a:p>
          <a:p>
            <a:r>
              <a:rPr lang="ru-RU" sz="1600" dirty="0"/>
              <a:t>Скучаю по чёрным, тяжёлым, неласковым матам...</a:t>
            </a:r>
          </a:p>
          <a:p>
            <a:r>
              <a:rPr lang="ru-RU" sz="1600" dirty="0"/>
              <a:t>И грохоту планки, упавшей на них с высоты...</a:t>
            </a:r>
          </a:p>
          <a:p>
            <a:r>
              <a:rPr lang="ru-RU" sz="1600" dirty="0"/>
              <a:t>Скучаю по детству, которое было когда-то...</a:t>
            </a:r>
          </a:p>
          <a:p>
            <a:r>
              <a:rPr lang="ru-RU" sz="1600" dirty="0"/>
              <a:t>О, Боже!!! Как помыслы были просты и чисты</a:t>
            </a:r>
            <a:r>
              <a:rPr lang="ru-RU" sz="1600" dirty="0" smtClean="0"/>
              <a:t>!!!</a:t>
            </a:r>
          </a:p>
          <a:p>
            <a:endParaRPr lang="ru-RU" sz="1600" dirty="0"/>
          </a:p>
          <a:p>
            <a:pPr algn="r"/>
            <a:r>
              <a:rPr lang="ru-RU" sz="1600" dirty="0" smtClean="0"/>
              <a:t>А.Я. Розенбаум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3645024"/>
            <a:ext cx="432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Столовая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37695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Проведение </a:t>
            </a:r>
            <a:r>
              <a:rPr lang="ru-RU" b="1" dirty="0" err="1" smtClean="0"/>
              <a:t>квеста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026" name="Picture 2" descr="Z:\Настя\Музей\Для странички сайта музея\Новости\Новости 2015-2016\20.11.2015. Квест\фото\DSC_2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131749" cy="473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461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Проведение </a:t>
            </a:r>
            <a:r>
              <a:rPr lang="ru-RU" b="1" dirty="0" err="1" smtClean="0"/>
              <a:t>квеста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2050" name="Picture 2" descr="Z:\Настя\Музей\Для странички сайта музея\Новости\Новости 2015-2016\20.11.2015. Квест\фото\DSC_3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704586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585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Проведение </a:t>
            </a:r>
            <a:r>
              <a:rPr lang="ru-RU" b="1" dirty="0" err="1" smtClean="0"/>
              <a:t>квеста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3074" name="Picture 2" descr="Z:\Настя\Музей\Для странички сайта музея\Новости\Новости 2015-2016\20.11.2015. Квест\фото\DSC_3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673739" cy="509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585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Проведение </a:t>
            </a:r>
            <a:r>
              <a:rPr lang="ru-RU" b="1" dirty="0" err="1" smtClean="0"/>
              <a:t>квеста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4098" name="Picture 2" descr="Z:\Настя\Музей\Для странички сайта музея\Новости\Новости 2015-2016\20.11.2015. Квест\фото\DSC_3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73035"/>
            <a:ext cx="7804653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585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404665"/>
            <a:ext cx="4614197" cy="2088231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Гимназия располагается в здании бывшего Павловского женского института благородных девиц, который ведёт свою историю от Военно-сиротского дома, основанного Павлом Петровичем, будущим императором Павлом </a:t>
            </a:r>
            <a:r>
              <a:rPr lang="en-US" sz="1600" dirty="0" smtClean="0"/>
              <a:t>I</a:t>
            </a:r>
            <a:r>
              <a:rPr lang="ru-RU" sz="1600" dirty="0" smtClean="0"/>
              <a:t>. </a:t>
            </a:r>
            <a:endParaRPr lang="ru-RU" sz="1600" dirty="0"/>
          </a:p>
          <a:p>
            <a:pPr algn="just"/>
            <a:r>
              <a:rPr lang="ru-RU" sz="1600" dirty="0" smtClean="0"/>
              <a:t>После революции  в здании бывшего института функционировало сразу несколько учебных заведений: Единая трудовая советская школа, детский дом и Институт живого слова. </a:t>
            </a:r>
          </a:p>
          <a:p>
            <a:pPr marL="0" indent="0" algn="just">
              <a:buNone/>
            </a:pPr>
            <a:r>
              <a:rPr lang="ru-RU" sz="1600" dirty="0" smtClean="0"/>
              <a:t> </a:t>
            </a:r>
          </a:p>
        </p:txBody>
      </p:sp>
      <p:pic>
        <p:nvPicPr>
          <p:cNvPr id="2050" name="Picture 2" descr="Z:\Настя\Музей\Фото\Музейные фотографии\1. Павловский институт\Из архива Шмидта-Фогилевича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3773">
            <a:off x="464923" y="1294555"/>
            <a:ext cx="3907603" cy="285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73579" y="4869160"/>
            <a:ext cx="844040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 smtClean="0"/>
              <a:t>В годы советско-финляндской и Великой Отечественной войн здание было отдано под госпиталь, получивший номер 2015.</a:t>
            </a:r>
          </a:p>
          <a:p>
            <a:pPr algn="just"/>
            <a:r>
              <a:rPr lang="ru-RU" sz="1600" dirty="0" smtClean="0"/>
              <a:t>В послевоенные годы открылась женская школа, а затем и совместная школа № 209.</a:t>
            </a:r>
          </a:p>
          <a:p>
            <a:pPr marL="0" indent="0" algn="just">
              <a:buNone/>
            </a:pP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1004256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Краткая хронология истории здания                                ГБОУ гимназии № 209 «Павловская гимназия</a:t>
            </a:r>
            <a:r>
              <a:rPr lang="ru-RU" sz="3600" b="1" dirty="0" smtClean="0"/>
              <a:t>»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96544"/>
          </a:xfrm>
        </p:spPr>
        <p:txBody>
          <a:bodyPr>
            <a:normAutofit fontScale="92500" lnSpcReduction="20000"/>
          </a:bodyPr>
          <a:lstStyle/>
          <a:p>
            <a:r>
              <a:rPr lang="ru-RU" sz="1600" b="1" dirty="0" smtClean="0"/>
              <a:t>1796 г. </a:t>
            </a:r>
            <a:r>
              <a:rPr lang="ru-RU" sz="1600" dirty="0" smtClean="0"/>
              <a:t>– по приказу наследника  престола </a:t>
            </a:r>
            <a:r>
              <a:rPr lang="ru-RU" sz="1600" dirty="0"/>
              <a:t>П</a:t>
            </a:r>
            <a:r>
              <a:rPr lang="ru-RU" sz="1600" dirty="0" smtClean="0"/>
              <a:t>авла </a:t>
            </a:r>
            <a:r>
              <a:rPr lang="ru-RU" sz="1600" dirty="0"/>
              <a:t>П</a:t>
            </a:r>
            <a:r>
              <a:rPr lang="ru-RU" sz="1600" dirty="0" smtClean="0"/>
              <a:t>етровича в Гатчине учреждается Военно-сиротский дом для детей-сирот военных.</a:t>
            </a:r>
          </a:p>
          <a:p>
            <a:r>
              <a:rPr lang="ru-RU" sz="1600" b="1" dirty="0" smtClean="0"/>
              <a:t>1798 г. </a:t>
            </a:r>
            <a:r>
              <a:rPr lang="ru-RU" sz="1600" dirty="0" smtClean="0"/>
              <a:t>– воспитанники Военно-сиротского дома переезжают в Петербург. Женское отделение военно-сиротского дома получает статус отдельного учреждения под названием Девичье училище.</a:t>
            </a:r>
          </a:p>
          <a:p>
            <a:r>
              <a:rPr lang="ru-RU" sz="1600" b="1" dirty="0" smtClean="0"/>
              <a:t>1806 г. </a:t>
            </a:r>
            <a:r>
              <a:rPr lang="ru-RU" sz="1600" dirty="0" smtClean="0"/>
              <a:t>– Девичье училище военно-сиротского дома переименовывается в Павловский институт, в честь своего основателя Павла </a:t>
            </a:r>
            <a:r>
              <a:rPr lang="en-US" sz="1600" dirty="0" smtClean="0"/>
              <a:t>I</a:t>
            </a:r>
            <a:r>
              <a:rPr lang="ru-RU" sz="1600" dirty="0" smtClean="0"/>
              <a:t>. </a:t>
            </a:r>
          </a:p>
          <a:p>
            <a:r>
              <a:rPr lang="ru-RU" sz="1600" b="1" dirty="0" smtClean="0"/>
              <a:t>1844-1851 гг. </a:t>
            </a:r>
            <a:r>
              <a:rPr lang="ru-RU" sz="1600" dirty="0" smtClean="0"/>
              <a:t>– строительство нового здания для Павловского института на улице Знаменской (ныне Восстания). Архитектор Р.А. </a:t>
            </a:r>
            <a:r>
              <a:rPr lang="ru-RU" sz="1600" dirty="0" err="1" smtClean="0"/>
              <a:t>Желязевич</a:t>
            </a:r>
            <a:r>
              <a:rPr lang="ru-RU" sz="1600" dirty="0" smtClean="0"/>
              <a:t>. </a:t>
            </a:r>
          </a:p>
          <a:p>
            <a:r>
              <a:rPr lang="ru-RU" sz="1600" b="1" dirty="0" smtClean="0"/>
              <a:t>28 июня 1851 г. </a:t>
            </a:r>
            <a:r>
              <a:rPr lang="ru-RU" sz="1600" dirty="0" smtClean="0"/>
              <a:t>– торжественное открытие здания павловского института благородных девиц. </a:t>
            </a:r>
          </a:p>
          <a:p>
            <a:r>
              <a:rPr lang="ru-RU" sz="1600" b="1" dirty="0" smtClean="0"/>
              <a:t>Начало 1918 г. </a:t>
            </a:r>
            <a:r>
              <a:rPr lang="ru-RU" sz="1600" dirty="0" smtClean="0"/>
              <a:t>– закрытие Павловского института благородных девиц.</a:t>
            </a:r>
          </a:p>
          <a:p>
            <a:r>
              <a:rPr lang="ru-RU" sz="1600" b="1" dirty="0" smtClean="0"/>
              <a:t>Начало 1918 г. </a:t>
            </a:r>
            <a:r>
              <a:rPr lang="ru-RU" sz="1600" dirty="0" smtClean="0"/>
              <a:t>– открытие в здании бывшего Павловского института благородных девиц Единой трудовой советской школы (с 1939 г. - № 209), детского дома и Института живого слова. </a:t>
            </a:r>
          </a:p>
          <a:p>
            <a:r>
              <a:rPr lang="ru-RU" sz="1600" b="1" dirty="0" smtClean="0"/>
              <a:t>1939-1940 гг. </a:t>
            </a:r>
            <a:r>
              <a:rPr lang="ru-RU" sz="1600" dirty="0" smtClean="0"/>
              <a:t>– в годы советско-финляндской войны в здании работает эвакогоспиталь № 2015.</a:t>
            </a:r>
          </a:p>
          <a:p>
            <a:r>
              <a:rPr lang="ru-RU" sz="1600" b="1" dirty="0" smtClean="0"/>
              <a:t>1941 – 1944 гг. </a:t>
            </a:r>
            <a:r>
              <a:rPr lang="ru-RU" sz="1600" dirty="0" smtClean="0"/>
              <a:t>– в здании работает  эвакогоспиталь № 2015.</a:t>
            </a:r>
          </a:p>
          <a:p>
            <a:r>
              <a:rPr lang="ru-RU" sz="1600" b="1" dirty="0" smtClean="0"/>
              <a:t>1 сентября 1945 г. </a:t>
            </a:r>
            <a:r>
              <a:rPr lang="ru-RU" sz="1600" dirty="0" smtClean="0"/>
              <a:t>– открытие женской школы № 209.</a:t>
            </a:r>
          </a:p>
          <a:p>
            <a:r>
              <a:rPr lang="ru-RU" sz="1600" b="1" dirty="0" smtClean="0"/>
              <a:t>1954 г. </a:t>
            </a:r>
            <a:r>
              <a:rPr lang="ru-RU" sz="1600" dirty="0" smtClean="0"/>
              <a:t>– начало совместного обучения мальчиков и девочек.</a:t>
            </a:r>
          </a:p>
          <a:p>
            <a:r>
              <a:rPr lang="ru-RU" sz="1600" b="1" dirty="0" smtClean="0"/>
              <a:t>1979-1989 гг. </a:t>
            </a:r>
            <a:r>
              <a:rPr lang="ru-RU" sz="1600" dirty="0" smtClean="0"/>
              <a:t>– капитальный ремонт здания средней школы № 209.</a:t>
            </a:r>
          </a:p>
          <a:p>
            <a:r>
              <a:rPr lang="ru-RU" sz="1600" b="1" dirty="0" smtClean="0"/>
              <a:t>20 февраля 1990 г. </a:t>
            </a:r>
            <a:r>
              <a:rPr lang="ru-RU" sz="1600" dirty="0" smtClean="0"/>
              <a:t>– школа № 209 получает статус гимназии.</a:t>
            </a:r>
          </a:p>
          <a:p>
            <a:r>
              <a:rPr lang="ru-RU" sz="1600" b="1" dirty="0" smtClean="0"/>
              <a:t>23 июня 2014 г. </a:t>
            </a:r>
            <a:r>
              <a:rPr lang="ru-RU" sz="1600" dirty="0" smtClean="0"/>
              <a:t>– гимназии присваивается наименование «Павловская». </a:t>
            </a:r>
          </a:p>
          <a:p>
            <a:endParaRPr lang="ru-RU" sz="1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720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208823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b="1" dirty="0" smtClean="0"/>
              <a:t>Таким образом, уникальная историческая среда гимназии, тесным образом связанная с историей нашей страны, создаёт благоприятные условия для культурно-исторического образования                              и патриотического воспитания учащихся. </a:t>
            </a:r>
            <a:endParaRPr lang="ru-RU" sz="2800" b="1" dirty="0"/>
          </a:p>
        </p:txBody>
      </p:sp>
      <p:pic>
        <p:nvPicPr>
          <p:cNvPr id="3074" name="Picture 2" descr="Z:\Настя\Музей\Фото\Музейные фотографии\1. Павловский институт\Из архива Шмидта-Фогилевича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3" y="2852936"/>
            <a:ext cx="2304256" cy="149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Z:\Настя\Музей\Фото\Музейные фотографии\5. Великая Отечественная война\Эвакогоспиталь № 2015\Описаны\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0" y="2715220"/>
            <a:ext cx="2371865" cy="163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:\Настя\Музей\Фото\Музейные фотографии\5. Великая Отечественная война\Эвакогоспиталь № 2015\Описаны\8 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5" y="4968725"/>
            <a:ext cx="2409131" cy="157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Z:\Настя\Музей\Фото\Музейные фотографии\6. 1945-1979\описаны\8 0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311" y="4863517"/>
            <a:ext cx="2444277" cy="165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:\Настя\Музей\Фото\Музейные фотографии\6. 1945-1979\Опыт работы пионерской дружины имени Зои Космодемьянской\А 13.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6" y="4533274"/>
            <a:ext cx="1508982" cy="20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Z:\Настя\Музей\Фото\Музейные фотографии\1. Павловский институт\Павлушки на уроках и учителя\8 00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550" y="2608431"/>
            <a:ext cx="2598093" cy="18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030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Знаменитые выпускницы Павловского института:</a:t>
            </a:r>
            <a:endParaRPr lang="ru-RU" b="1" dirty="0"/>
          </a:p>
        </p:txBody>
      </p:sp>
      <p:pic>
        <p:nvPicPr>
          <p:cNvPr id="4" name="Объект 3" descr="G:\25-летие гимназии\БРОШЮРА 43 стр\фото\37.t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1518" y="1448792"/>
            <a:ext cx="14401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19872" y="362695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Писательница                   Лидия Чарская </a:t>
            </a:r>
            <a:endParaRPr lang="ru-RU" dirty="0"/>
          </a:p>
        </p:txBody>
      </p:sp>
      <p:pic>
        <p:nvPicPr>
          <p:cNvPr id="6" name="Рисунок 5" descr="G:\25-летие гимназии\БРОШЮРА 43 стр\фото\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4039" y="1556792"/>
            <a:ext cx="1227001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2335" y="3412201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Игуменья Таисия Леушинская </a:t>
            </a:r>
          </a:p>
          <a:p>
            <a:pPr algn="ctr"/>
            <a:r>
              <a:rPr lang="ru-RU" dirty="0" smtClean="0"/>
              <a:t>(М.В. Солопова)</a:t>
            </a:r>
            <a:endParaRPr lang="ru-RU" dirty="0"/>
          </a:p>
        </p:txBody>
      </p:sp>
      <p:pic>
        <p:nvPicPr>
          <p:cNvPr id="8" name="Рисунок 7" descr="G:\25-летие гимназии\БРОШЮРА 43 стр\фото\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3105" y="4458894"/>
            <a:ext cx="1337109" cy="199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483768" y="5456194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Педагог </a:t>
            </a:r>
            <a:r>
              <a:rPr lang="ru-RU" dirty="0" err="1" smtClean="0"/>
              <a:t>петербурговед</a:t>
            </a:r>
            <a:r>
              <a:rPr lang="ru-RU" dirty="0" smtClean="0"/>
              <a:t>                      К.М. Ползикова-Рубец</a:t>
            </a:r>
            <a:endParaRPr lang="ru-RU" dirty="0"/>
          </a:p>
        </p:txBody>
      </p:sp>
      <p:pic>
        <p:nvPicPr>
          <p:cNvPr id="11" name="Рисунок 10" descr="G:\25-летие гимназии\Брошюра макси\фото\2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8828" y="1685379"/>
            <a:ext cx="133096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156176" y="353556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Писательница Надежда </a:t>
            </a:r>
            <a:r>
              <a:rPr lang="ru-RU" dirty="0" err="1" smtClean="0"/>
              <a:t>Лухманова</a:t>
            </a:r>
            <a:endParaRPr lang="ru-RU" dirty="0"/>
          </a:p>
        </p:txBody>
      </p:sp>
      <p:pic>
        <p:nvPicPr>
          <p:cNvPr id="13" name="Рисунок 12" descr="G:\25-летие гимназии\БРОШЮРА 43 стр\фото\3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86608" y="4458894"/>
            <a:ext cx="1313584" cy="189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516216" y="570540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Балерина                          Т.М. Вечеслова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078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Выпускники школы № 209</a:t>
            </a:r>
            <a:endParaRPr lang="ru-RU" b="1" dirty="0"/>
          </a:p>
        </p:txBody>
      </p:sp>
      <p:pic>
        <p:nvPicPr>
          <p:cNvPr id="4" name="Объект 3" descr="G:\25-летие гимназии\БРОШЮРА 43 стр\фото\6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12002"/>
            <a:ext cx="1271847" cy="179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4293096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Полярный исследователь                   А.Н. Чилингаров</a:t>
            </a:r>
            <a:endParaRPr lang="ru-RU" dirty="0"/>
          </a:p>
        </p:txBody>
      </p:sp>
      <p:pic>
        <p:nvPicPr>
          <p:cNvPr id="6" name="Рисунок 5" descr="C:\Users\Настя\Desktop\114703_larg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263451"/>
            <a:ext cx="1368152" cy="19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915816" y="336537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Актриса                             Н.М. </a:t>
            </a:r>
            <a:r>
              <a:rPr lang="ru-RU" dirty="0" err="1" smtClean="0"/>
              <a:t>Тенякова</a:t>
            </a:r>
            <a:endParaRPr lang="ru-RU" dirty="0"/>
          </a:p>
        </p:txBody>
      </p:sp>
      <p:pic>
        <p:nvPicPr>
          <p:cNvPr id="9" name="Рисунок 8" descr="G:\25-летие гимназии\БРОШЮРА 43 стр\фото\63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0578" y="2059082"/>
            <a:ext cx="1488182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868144" y="4431595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Автор и исполнитель песен А.Я. Розенбаум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120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20 ноября 2015 г. среди команд учащихся 5-8 классов был проведён педагогический </a:t>
            </a:r>
            <a:r>
              <a:rPr lang="ru-RU" b="1" dirty="0" err="1" smtClean="0"/>
              <a:t>квест</a:t>
            </a:r>
            <a:r>
              <a:rPr lang="ru-RU" b="1" dirty="0" smtClean="0"/>
              <a:t> «Моя гимназия», в ходе которого  они актуализировали свои знания о б истории гимназии: исторических датах, знаменитых выпускниках. В конце участники </a:t>
            </a:r>
            <a:r>
              <a:rPr lang="ru-RU" b="1" dirty="0" err="1" smtClean="0"/>
              <a:t>квеста</a:t>
            </a:r>
            <a:r>
              <a:rPr lang="ru-RU" b="1" dirty="0" smtClean="0"/>
              <a:t> познакомились с интерьерными фотографиями времён Павловского института, </a:t>
            </a:r>
            <a:r>
              <a:rPr lang="ru-RU" b="1" dirty="0"/>
              <a:t>к</a:t>
            </a:r>
            <a:r>
              <a:rPr lang="ru-RU" b="1" dirty="0" smtClean="0"/>
              <a:t>оторые были зашифрованы.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45156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Команда должна была найти зашифрованные места, и по ключевым словам, которые они получали в ходе выполнения заданий за правильные ответы,  должны были определить объекты (фотографии) см. ниже).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06000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\\SRVF\Muzey\Настя\Музей\25-летие гимназии\Игра по станциям\Фото к игре по станциям 25-летие гимназии\1-й этаж\IMG_264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704" y="980728"/>
            <a:ext cx="4104456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Z:\Настя\Музей\Фото\Музейные фотографии\1. Павловский институт\Интерьеры ПИ\фото из ЖЖ\Вид бокового фасада здания Павловского института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"/>
          <a:stretch/>
        </p:blipFill>
        <p:spPr bwMode="auto">
          <a:xfrm>
            <a:off x="2843808" y="3212976"/>
            <a:ext cx="3816424" cy="30243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27784" y="401141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Фасад Павловского института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810074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110</TotalTime>
  <Words>663</Words>
  <Application>Microsoft Office PowerPoint</Application>
  <PresentationFormat>Экран (4:3)</PresentationFormat>
  <Paragraphs>66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Исторический квест                                      «Моя гимназия»</vt:lpstr>
      <vt:lpstr>Презентация PowerPoint</vt:lpstr>
      <vt:lpstr>Краткая хронология истории здания                                ГБОУ гимназии № 209 «Павловская гимназия»</vt:lpstr>
      <vt:lpstr>Презентация PowerPoint</vt:lpstr>
      <vt:lpstr>Знаменитые выпускницы Павловского института:</vt:lpstr>
      <vt:lpstr>Выпускники школы № 209</vt:lpstr>
      <vt:lpstr>Презентация PowerPoint</vt:lpstr>
      <vt:lpstr>Команда должна была найти зашифрованные места, и по ключевым словам, которые они получали в ходе выполнения заданий за правильные ответы,  должны были определить объекты (фотографии) см. ниже).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Проведение квеста </vt:lpstr>
      <vt:lpstr>Проведение квеста </vt:lpstr>
      <vt:lpstr>Проведение квеста </vt:lpstr>
      <vt:lpstr>Проведение квеста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Исторический квест                       «Моя гимназия»</dc:title>
  <dc:creator>Анастасия Захарова</dc:creator>
  <cp:lastModifiedBy>User</cp:lastModifiedBy>
  <cp:revision>11</cp:revision>
  <dcterms:created xsi:type="dcterms:W3CDTF">2016-02-09T13:43:36Z</dcterms:created>
  <dcterms:modified xsi:type="dcterms:W3CDTF">2016-02-10T18:55:52Z</dcterms:modified>
</cp:coreProperties>
</file>