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7" r:id="rId3"/>
    <p:sldId id="278" r:id="rId4"/>
    <p:sldId id="259" r:id="rId5"/>
    <p:sldId id="272" r:id="rId6"/>
    <p:sldId id="273" r:id="rId7"/>
    <p:sldId id="263" r:id="rId8"/>
    <p:sldId id="264" r:id="rId9"/>
    <p:sldId id="275" r:id="rId10"/>
    <p:sldId id="279" r:id="rId11"/>
    <p:sldId id="276" r:id="rId12"/>
    <p:sldId id="284" r:id="rId13"/>
    <p:sldId id="283" r:id="rId14"/>
    <p:sldId id="282" r:id="rId15"/>
    <p:sldId id="28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424A0-D3F5-4701-8124-258E6F2142A1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A4A5C-60C4-48B3-BD2A-36704380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A4A5C-60C4-48B3-BD2A-367043804E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868385-C25D-4CDF-80B5-07B947C44E8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CCA769-3930-40E0-A151-D0B8CD821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Кингисеппская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 4»,  музей  истории  народного образования,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руководитель  Тушина Надежда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Трифоновна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62966" cy="2414824"/>
          </a:xfrm>
        </p:spPr>
        <p:txBody>
          <a:bodyPr/>
          <a:lstStyle/>
          <a:p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Ямбургское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коммерческое училище</a:t>
            </a:r>
            <a:b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(страницы  истории  образовательного учреждения   1907 – 1918 ) 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72452" cy="157163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 выпускника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коммерческого училища из коллекции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Аренсбургера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Д.К.  (США)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Аренсбург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000240"/>
            <a:ext cx="3071834" cy="4228370"/>
          </a:xfrm>
        </p:spPr>
      </p:pic>
      <p:pic>
        <p:nvPicPr>
          <p:cNvPr id="12" name="Содержимое 11" descr="post-325-0-33334300-1409903805_thum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000240"/>
            <a:ext cx="2868398" cy="41434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729534" cy="142876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Нарциссов  Борис Анатольевич  ( 1906 – 1982 ) –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химик, русский поэт и переводчик , ученик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коммерческого училища   ( США )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Nartsissov-Boris.-Pismo-samomu-sebe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285992"/>
            <a:ext cx="2714644" cy="3714776"/>
          </a:xfrm>
        </p:spPr>
      </p:pic>
      <p:pic>
        <p:nvPicPr>
          <p:cNvPr id="6" name="Содержимое 5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357430"/>
            <a:ext cx="2928958" cy="36611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29642" cy="92869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 к защите проектов   по краеведению   в  МБОУ  № КСОШ № 4»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214554"/>
            <a:ext cx="4230718" cy="3643338"/>
          </a:xfrm>
        </p:spPr>
      </p:pic>
      <p:pic>
        <p:nvPicPr>
          <p:cNvPr id="44" name="Содержимое 43" descr="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2214554"/>
            <a:ext cx="4226509" cy="363316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858180" cy="142876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Емельянова Виктория, экскурсовод школьного музея  представляет  свой проект « Прохоров П.Н.-  земский врач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уезда»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Содержимое 20" descr="image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214554"/>
            <a:ext cx="3357586" cy="4071966"/>
          </a:xfrm>
        </p:spPr>
      </p:pic>
      <p:pic>
        <p:nvPicPr>
          <p:cNvPr id="7" name="Содержимое 6" descr="IMG_20150201_0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214554"/>
            <a:ext cx="3171188" cy="414338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42876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Совместный проект городского  краеведческого  музея   и  музея  истории народного образования  МБОУ «КСОШ № 4», посвященный  100 -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коммерческого   училища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786058"/>
            <a:ext cx="4059238" cy="3286148"/>
          </a:xfrm>
        </p:spPr>
      </p:pic>
      <p:pic>
        <p:nvPicPr>
          <p:cNvPr id="5" name="Содержимое 4" descr="IMG_20130421_0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786058"/>
            <a:ext cx="4159280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гордимся  уникальной историей  нашей  школы – преемнице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коммерческого  училища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571612"/>
            <a:ext cx="3054169" cy="4857784"/>
          </a:xfrm>
        </p:spPr>
      </p:pic>
      <p:pic>
        <p:nvPicPr>
          <p:cNvPr id="7" name="Содержимое 6" descr="IMG_20130421_0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4214842" cy="326396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0"/>
            <a:ext cx="2757478" cy="1071546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Дом, дышащий историей 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ЯКУ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>
          <a:xfrm>
            <a:off x="357158" y="714356"/>
            <a:ext cx="5633252" cy="53482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2198" y="1142984"/>
            <a:ext cx="2586070" cy="492922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</a:rPr>
              <a:t>В 2015 году зданию, где располагалось  ЯКУ, исполнилось  105  лет.                                      В 2о14 году исполнилось ровно 100 лет со дня первого выпуска.                                       В настоящее время здесь располагается городской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историко</a:t>
            </a:r>
            <a:r>
              <a:rPr lang="ru-RU" sz="1800" b="1" i="1" dirty="0" smtClean="0">
                <a:solidFill>
                  <a:schemeClr val="bg1"/>
                </a:solidFill>
              </a:rPr>
              <a:t>- краеведческий  музей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215238" cy="7143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Здание 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коммерческого    училища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00240"/>
            <a:ext cx="5357850" cy="35719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500042"/>
            <a:ext cx="2057400" cy="106680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1914 год – первый выпуск   ЯКУ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550" r="15550"/>
          <a:stretch>
            <a:fillRect/>
          </a:stretch>
        </p:blipFill>
        <p:spPr>
          <a:xfrm>
            <a:off x="357158" y="857232"/>
            <a:ext cx="5214974" cy="45891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7884" y="1928802"/>
            <a:ext cx="2928958" cy="342902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выпуск состоял из  15  человек . Среди них  5  медалистов    ( золото).                 В  июне 1914  года  еще никто  из них не  знал какие  тяжелые  испытания   уготовила  им  судьба :  Первая мировая война, революция 1917 года,  Гражданская война,  Великая Отечественная война…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86808" cy="185738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Выпускник  1914   года   </a:t>
            </a:r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Чарыгин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Михаил  Михайлович  (   1884 -  1969 ) -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ученик  академика  И.М. Губкина,  основатель   кафедры  геологии,  профессор, педагог, ученый, доктор   </a:t>
            </a:r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геолого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 минералогических  наук ,  заслуженный деятель  науки  и  техники  РСФСР   (  Московский  РГУ  нефти и  газа  и м.    И.М. Губкина ).  Закончил   </a:t>
            </a:r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Ямбургское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коммерческое   училище   с золотой  медалью.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eo_fak_charyg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571744"/>
            <a:ext cx="2571768" cy="2928958"/>
          </a:xfrm>
        </p:spPr>
      </p:pic>
      <p:pic>
        <p:nvPicPr>
          <p:cNvPr id="6" name="Содержимое 5" descr="11866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72132" y="2643182"/>
            <a:ext cx="2687855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rohoro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2857520" cy="436245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857364"/>
            <a:ext cx="4143404" cy="450059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Доктор  Прохоров Петр Николаевич                                (  1852 – 1920) . Он стоял  у  истоков здравоохранения  и народного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образованияв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Ямбургском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уезде.  Прохоров  П.Н. находил время и для научной деятельности.  Его работы были широко известны  в  России  и за рубежом.  В 1914 году Прохоров П.Н.       в  62  года  ушел  на фронт.  Он не покинул Отечество  в  трудное время, а  разделил с народом  тяжелую долю.</a:t>
            </a:r>
          </a:p>
          <a:p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62" y="285728"/>
            <a:ext cx="4357686" cy="1285884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общества                         «Просвещение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                 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3947474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1357298"/>
            <a:ext cx="3413008" cy="478634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  вами  памятный  серебряный  знак  </a:t>
            </a:r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Ямбургского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коммерческого   училища, который выпускники  1915 года  получили после  окончания образовательного учреждения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Менялся только  год  выпуска. </a:t>
            </a: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8" y="-142900"/>
            <a:ext cx="3619496" cy="107157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память о школьных годах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2400"/>
            <a:ext cx="7972452" cy="12763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учебных кабинетах  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Ямбургского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коммерческого училища  ( начало ХХ века 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07209"/>
            <a:ext cx="4059238" cy="2805581"/>
          </a:xfrm>
        </p:spPr>
      </p:pic>
      <p:pic>
        <p:nvPicPr>
          <p:cNvPr id="6" name="Содержимое 5" descr="0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07930"/>
            <a:ext cx="4059238" cy="2804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928670"/>
            <a:ext cx="3071834" cy="454342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57752" y="1071546"/>
            <a:ext cx="3429024" cy="47149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 брошюра   для родителей была издана  в Нарве в  1915 году  обществом  «Просвещение».  В ней  дана  полная  информация об учебном заведении, его особенностях, преимуществах, о стоимости  содержания  ученика в  Ямбурге,  о поощрении  лучших учеников  коммерческого училища</a:t>
            </a:r>
            <a:r>
              <a:rPr lang="ru-RU" sz="1800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sz="1800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928670"/>
            <a:ext cx="3552836" cy="785818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 для родителей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152400"/>
            <a:ext cx="6786610" cy="177640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Ямбургский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отряд  бойскаутов 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из личного  архива  Д.К.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Аренсбургера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сына К.Е.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Аренсбургера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1919 год 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400px-1-й_Ямбургский_отряд_бой-скаутов,_Гдов,_22.08.19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14554"/>
            <a:ext cx="5643602" cy="385765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382</Words>
  <Application>Microsoft Office PowerPoint</Application>
  <PresentationFormat>Экран (4:3)</PresentationFormat>
  <Paragraphs>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Ямбургское  коммерческое училище (страницы  истории  образовательного учреждения   1907 – 1918 ) </vt:lpstr>
      <vt:lpstr>Здание   Ямбургского   коммерческого    училища</vt:lpstr>
      <vt:lpstr>1914 год – первый выпуск   ЯКУ</vt:lpstr>
      <vt:lpstr>Выпускник  1914   года   Чарыгин  Михаил  Михайлович  (   1884 -  1969 ) -  ученик  академика  И.М. Губкина,  основатель   кафедры  геологии,  профессор, педагог, ученый, доктор   геолого  -  минералогических  наук ,  заслуженный деятель  науки  и  техники  РСФСР   (  Московский  РГУ  нефти и  газа  и м.    И.М. Губкина ).  Закончил   Ямбургское   коммерческое   училище   с золотой  медалью. </vt:lpstr>
      <vt:lpstr>Председатель общества                         «Просвещение»                     </vt:lpstr>
      <vt:lpstr>В память о школьных годах</vt:lpstr>
      <vt:lpstr>В  учебных кабинетах   Ямбургского  коммерческого училища  ( начало ХХ века )</vt:lpstr>
      <vt:lpstr>Информация  для родителей обучающихся </vt:lpstr>
      <vt:lpstr>Первый  Ямбургский  отряд  бойскаутов  ( из личного  архива  Д.К. Аренсбургера, сына К.Е. Аренсбургера,  1919 год )</vt:lpstr>
      <vt:lpstr>Знак выпускника  Ямбургского  коммерческого училища из коллекции  Аренсбургера  Д.К.  (США) </vt:lpstr>
      <vt:lpstr>Нарциссов  Борис Анатольевич  ( 1906 – 1982 ) – химик, русский поэт и переводчик , ученик Ямбургского коммерческого училища   ( США ) </vt:lpstr>
      <vt:lpstr>Подготовка  к защите проектов   по краеведению   в  МБОУ  № КСОШ № 4» </vt:lpstr>
      <vt:lpstr>Емельянова Виктория, экскурсовод школьного музея  представляет  свой проект « Прохоров П.Н.-  земский врач  Ямбургского  уезда»</vt:lpstr>
      <vt:lpstr>Совместный проект городского  краеведческого  музея   и  музея  истории народного образования  МБОУ «КСОШ № 4», посвященный  100 - летию   Ямбургского   коммерческого   училища</vt:lpstr>
      <vt:lpstr>Мы гордимся  уникальной историей  нашей  школы – преемнице  Ямбургского  коммерческого  училища</vt:lpstr>
      <vt:lpstr>Дом, дышащий историей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Ямбургское  коммерческое училище (страницы  истории  образовательного учреждения)</dc:title>
  <dc:creator>вячеслав</dc:creator>
  <cp:lastModifiedBy>вячеслав</cp:lastModifiedBy>
  <cp:revision>90</cp:revision>
  <dcterms:created xsi:type="dcterms:W3CDTF">2013-04-21T12:49:27Z</dcterms:created>
  <dcterms:modified xsi:type="dcterms:W3CDTF">2016-01-30T18:04:06Z</dcterms:modified>
</cp:coreProperties>
</file>