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9" r:id="rId4"/>
    <p:sldId id="260" r:id="rId5"/>
    <p:sldId id="263" r:id="rId6"/>
    <p:sldId id="264" r:id="rId7"/>
    <p:sldId id="270" r:id="rId8"/>
    <p:sldId id="273" r:id="rId9"/>
    <p:sldId id="271" r:id="rId10"/>
    <p:sldId id="272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058152" cy="20002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Логопедическое занятие во 2 классе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«Осенний период(обобщение)»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256"/>
            <a:ext cx="9144000" cy="257174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Подготовила: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учитель-логопед Смирнова С.В.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 Волоколамская школа-интернат основного общего образования»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Picture 6" descr="D:\My\Изображения\Рисунки\Месяца и времена года\осень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2714644" cy="355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rzemet.pnzreg.ru/files/zemetchino_pnzreg_ru/sel_hoz/uborka_urojaya_ozimoy_psheni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5000627" cy="4429131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0" y="4429132"/>
            <a:ext cx="9144000" cy="242886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Осенью продолжается уборка урожая.   На полях начинается   уборка картофеля, моркови, капусты, свёклы.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уборки урожая поля вспахивают. Осенью сажают деревья и кустарники. Люди закладывают на хранение фрукты и овощи. Утепляют квартиры. </a:t>
            </a:r>
          </a:p>
        </p:txBody>
      </p:sp>
      <p:pic>
        <p:nvPicPr>
          <p:cNvPr id="3074" name="Picture 2" descr="http://kartofelopt.tvojpartner.by/usersites/agrogavan/image/1_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4429132"/>
            <a:ext cx="9144000" cy="242886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Поздней осенью на улице стало холодно, сыро. Часто идёт дождь и мокрый снег. Всё ближе зима.  Люди стали одеваться теплее.  Поздней осенью нужно быть  особенно внимательным к своему здоровью, так как в это время года легко простудиться.</a:t>
            </a:r>
          </a:p>
        </p:txBody>
      </p:sp>
      <p:pic>
        <p:nvPicPr>
          <p:cNvPr id="5" name="Picture 4" descr="D:\My\Photo\ос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4429132"/>
          </a:xfrm>
          <a:prstGeom prst="rect">
            <a:avLst/>
          </a:prstGeom>
          <a:noFill/>
        </p:spPr>
      </p:pic>
      <p:pic>
        <p:nvPicPr>
          <p:cNvPr id="6" name="Picture 6" descr="D:\My\Изображения\Рисунки\Месяца и времена года\осень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286248" cy="4429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000132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рассказа об осени с опорой на план: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785926"/>
            <a:ext cx="6215106" cy="1714512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1. Осенние месяцы.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2. Приметы ранней и поздней осени.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3.Животный мир.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4.Осенние  работы людей.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://go3.imgsmail.ru/imgpreview?key=508a8f573960edc9&amp;mb=imgdb_preview_18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://go3.imgsmail.ru/imgpreview?key=508a8f573960edc9&amp;mb=imgdb_preview_18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5380" y="3786190"/>
            <a:ext cx="411808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57826"/>
            <a:ext cx="9144000" cy="150017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Осень – переход от лета к зиме. Солнце светит реже на хмуром небе, дни становятся короче, а ночи длиннее. С деревьев облетают разноцветные листья. Это листопад.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1052265 (240x320, 353Kb)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0" y="0"/>
            <a:ext cx="9144000" cy="5357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dingo.com.ua/source/autumn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4905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57694"/>
            <a:ext cx="9144000" cy="252376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Иван Бунин, наблюдая осенний  лес, был поражён его красотой. Он писал: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         Лес точно терем расписной: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           Лиловый, золотой, багряный,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             Стоит над солнечной поляной,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      Заворожённый тишиной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Воздух прохладный, прозрачный и в нём летают серебряные нити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паутины. Стоят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погожие солнечные деньки короткого «бабьего лета».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6" name="Picture 20" descr="http://dreamworlds.ru/uploads/posts/2009-12/1261680192_63055_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8227" y="-428652"/>
            <a:ext cx="3245773" cy="497690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ждь, капли дождя картинки, фото, виде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Стало холодно, дуют сильные ветры, идут холодные моросящие дожди.</a:t>
            </a:r>
          </a:p>
        </p:txBody>
      </p:sp>
      <p:grpSp>
        <p:nvGrpSpPr>
          <p:cNvPr id="8" name="Группа 7"/>
          <p:cNvGrpSpPr/>
          <p:nvPr/>
        </p:nvGrpSpPr>
        <p:grpSpPr>
          <a:xfrm flipH="1">
            <a:off x="5929290" y="0"/>
            <a:ext cx="3214710" cy="3143247"/>
            <a:chOff x="428596" y="357166"/>
            <a:chExt cx="3124200" cy="1816100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1000100" y="500042"/>
              <a:ext cx="2071702" cy="1285884"/>
            </a:xfrm>
            <a:prstGeom prst="cloudCallout">
              <a:avLst>
                <a:gd name="adj1" fmla="val 64099"/>
                <a:gd name="adj2" fmla="val 7758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8" descr="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357166"/>
              <a:ext cx="3124200" cy="18161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87 -0.00208 L -0.38923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357298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 наступлением холодов   насекомые  забираются в укромные места. Пчёлы и осы делают запасы мёда на зиму. Лягушки, жабы, ящерицы, змеи осенью залегают в спячку.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resize.yandex.net/0_140f_b51c8537_M?url=https%3A%2F%2Fimg-fotki.yandex.ru%2Fget%2F3%2Fshorann.8%2F0_140f_b51c8537_M&amp;width=222&amp;height=0&amp;typemap=gif%3Agif%3Bpng%3Apng%3B*%3Ajpeg%3B&amp;timestamp=1432107099&amp;crop=no&amp;enlarge=no&amp;key=c14c54fe0defd5ecb8776a6c5b4dac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5500702"/>
          </a:xfrm>
          <a:prstGeom prst="rect">
            <a:avLst/>
          </a:prstGeom>
          <a:noFill/>
        </p:spPr>
      </p:pic>
      <p:pic>
        <p:nvPicPr>
          <p:cNvPr id="7174" name="Picture 6" descr="http://davaiknam.ru/texts/1234/1233112/1233112_html_653a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793077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go2.imgsmail.ru/imgpreview?key=1466436c97e8cc39&amp;mb=imgdb_preview_6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521495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5143512"/>
            <a:ext cx="9144000" cy="171448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Корма для птиц становится всё меньше и меньше. Сначала пропадают насекомые, постепенно увядают растения, уменьшается количество плодов и семян. Многие птицы начинают собираться в стаи, а затем летят в тёплые края.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://go2.imgsmail.ru/imgpreview?key=1466436c97e8cc39&amp;mb=imgdb_preview_6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://go2.imgsmail.ru/imgpreview?key=1466436c97e8cc39&amp;mb=imgdb_preview_6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://go2.imgsmail.ru/imgpreview?key=1466436c97e8cc39&amp;mb=imgdb_preview_6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://www.torange.ru/photo/2/13/%D0%A3%D0%B2%D1%8F%D0%B4%D1%88%D0%B8%D0%B9-%D0%BF%D0%BE%D0%B4%D1%81%D0%BE%D0%BB%D0%BD%D1%83%D1%85-1240563771_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330" y="0"/>
            <a:ext cx="455767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4950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5000636"/>
            <a:ext cx="9144000" cy="185736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конце лета и осенью звери готовятся к зиме. Белка делает запасы корма на зиму. Его она прячет в гнездо, дупла деревьев, мох.  Мыши запасают в норках зерно.  Запасают корм барсуки и другие звери.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     </a:t>
            </a:r>
            <a:br>
              <a:rPr lang="ru-RU" sz="2400" dirty="0" smtClean="0"/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4214818"/>
            <a:ext cx="9144000" cy="264318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Медведь усиленно питается и сильно жиреет. Уже осенью медведи устраивают берлогу. Лиса, заяц, волк запасов на зиму не делают. Они и зимой найдут себе корм. С октября у всех зверей вместо редкой летней шерсти отрастает новая – густая и пушистая, а у некоторых  изменяется и её окраска. Изменение густоты и окраски шерсти у животных получило название -линьки.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AutoShape 6" descr="http://www.ohoter.ru/uploads/posts/2013-03/thumbs/1364052308_0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www.ohoter.ru/uploads/posts/2013-03/thumbs/1364052308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4214818"/>
          </a:xfrm>
          <a:prstGeom prst="rect">
            <a:avLst/>
          </a:prstGeom>
          <a:noFill/>
        </p:spPr>
      </p:pic>
      <p:pic>
        <p:nvPicPr>
          <p:cNvPr id="5130" name="Picture 10" descr="http://static.ngs.ru/news/preview/87540125d39c173fdee2c6f367c41e811fbd6b51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41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mpravda.ru/files/articles-2/43669/rrktq6ryq8xr-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4543415"/>
          </a:xfrm>
          <a:prstGeom prst="rect">
            <a:avLst/>
          </a:prstGeom>
          <a:noFill/>
        </p:spPr>
      </p:pic>
      <p:pic>
        <p:nvPicPr>
          <p:cNvPr id="4100" name="Picture 4" descr="http://www.cherinfo.ru/u/pages/2014/02/12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4572008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0" y="4500570"/>
            <a:ext cx="9144000" cy="235743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Осенью люди продолжают заготавливать корм для домашних животных. В специальные хранилища закладывают часть урожая картофеля и овощей, зерна. Держат домашних животных в специальных помещениях. Каждую осень эти помещения тщательно готовят к зиме: ремонтируют и утепляют.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     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313</Words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Логопедическое занятие во 2 классе Тема: «Осенний период(обобщение)»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Составление рассказа об осени с опорой на план: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 во 2 классе Тема: «Осенний период(обобщение)»</dc:title>
  <dc:creator>Пользователь</dc:creator>
  <cp:lastModifiedBy>Пользователь</cp:lastModifiedBy>
  <cp:revision>30</cp:revision>
  <dcterms:created xsi:type="dcterms:W3CDTF">2015-10-19T17:31:05Z</dcterms:created>
  <dcterms:modified xsi:type="dcterms:W3CDTF">2015-10-21T20:53:22Z</dcterms:modified>
</cp:coreProperties>
</file>