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52D7F-9101-4DC6-963C-5F3FD4DAADFC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4B4D3-E10F-4324-8826-9062635101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976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4B4D3-E10F-4324-8826-9062635101A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5950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package" Target="../embeddings/____________Microsoft_Office_PowerPoint4.ppt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___Microsoft_Office_PowerPoint3.pptx"/><Relationship Id="rId5" Type="http://schemas.openxmlformats.org/officeDocument/2006/relationships/package" Target="../embeddings/____________Microsoft_Office_PowerPoint2.pptx"/><Relationship Id="rId4" Type="http://schemas.openxmlformats.org/officeDocument/2006/relationships/package" Target="../embeddings/____________Microsoft_Office_PowerPoint1.ppt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046739772"/>
              </p:ext>
            </p:extLst>
          </p:nvPr>
        </p:nvGraphicFramePr>
        <p:xfrm>
          <a:off x="4572000" y="1124744"/>
          <a:ext cx="2208427" cy="1656184"/>
        </p:xfrm>
        <a:graphic>
          <a:graphicData uri="http://schemas.openxmlformats.org/presentationml/2006/ole">
            <p:oleObj spid="_x0000_s1096" name="Презентация" r:id="rId4" imgW="4570530" imgH="3427616" progId="PowerPoint.Show.12">
              <p:embed/>
            </p:oleObj>
          </a:graphicData>
        </a:graphic>
      </p:graphicFrame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83568" y="3717032"/>
            <a:ext cx="7776864" cy="57606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Где мы в России</a:t>
            </a:r>
            <a:r>
              <a:rPr lang="ru-RU" sz="2800" dirty="0" smtClean="0"/>
              <a:t>?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Тверская область на карте страны</a:t>
            </a:r>
            <a:endParaRPr lang="ru-RU" sz="2000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2555776" y="4581128"/>
            <a:ext cx="5896000" cy="523783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Колачикова И.В., </a:t>
            </a:r>
          </a:p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учитель географии МОУ СОШ №50 г. Тверь</a:t>
            </a: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25923328"/>
              </p:ext>
            </p:extLst>
          </p:nvPr>
        </p:nvGraphicFramePr>
        <p:xfrm>
          <a:off x="6804248" y="188640"/>
          <a:ext cx="2232248" cy="1674049"/>
        </p:xfrm>
        <a:graphic>
          <a:graphicData uri="http://schemas.openxmlformats.org/presentationml/2006/ole">
            <p:oleObj spid="_x0000_s1097" name="Презентация" r:id="rId5" imgW="4570530" imgH="3427616" progId="PowerPoint.Show.12">
              <p:embed/>
            </p:oleObj>
          </a:graphicData>
        </a:graphic>
      </p:graphicFrame>
      <p:graphicFrame>
        <p:nvGraphicFramePr>
          <p:cNvPr id="11" name="Объект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47626383"/>
              </p:ext>
            </p:extLst>
          </p:nvPr>
        </p:nvGraphicFramePr>
        <p:xfrm>
          <a:off x="107504" y="188640"/>
          <a:ext cx="2304256" cy="1727992"/>
        </p:xfrm>
        <a:graphic>
          <a:graphicData uri="http://schemas.openxmlformats.org/presentationml/2006/ole">
            <p:oleObj spid="_x0000_s1100" name="Презентация" r:id="rId6" imgW="4570530" imgH="3427616" progId="PowerPoint.Show.12">
              <p:embed/>
            </p:oleObj>
          </a:graphicData>
        </a:graphic>
      </p:graphicFrame>
      <p:graphicFrame>
        <p:nvGraphicFramePr>
          <p:cNvPr id="8" name="Объект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339752" y="1124744"/>
          <a:ext cx="2208502" cy="1656184"/>
        </p:xfrm>
        <a:graphic>
          <a:graphicData uri="http://schemas.openxmlformats.org/presentationml/2006/ole">
            <p:oleObj spid="_x0000_s1103" name="Презентация" r:id="rId7" imgW="4570530" imgH="3427618" progId="PowerPoint.Show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1219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175</TotalTime>
  <Words>18</Words>
  <Application>Microsoft Office PowerPoint</Application>
  <PresentationFormat>Экран (4:3)</PresentationFormat>
  <Paragraphs>4</Paragraphs>
  <Slides>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Аптека</vt:lpstr>
      <vt:lpstr>Презентация</vt:lpstr>
      <vt:lpstr>Презентация Microsoft Office PowerPoint</vt:lpstr>
      <vt:lpstr>Где мы в России?  Тверская область на карте страны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555</cp:lastModifiedBy>
  <cp:revision>21</cp:revision>
  <dcterms:modified xsi:type="dcterms:W3CDTF">2016-01-31T20:35:35Z</dcterms:modified>
</cp:coreProperties>
</file>