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9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046" autoAdjust="0"/>
    <p:restoredTop sz="94660"/>
  </p:normalViewPr>
  <p:slideViewPr>
    <p:cSldViewPr>
      <p:cViewPr varScale="1">
        <p:scale>
          <a:sx n="42" d="100"/>
          <a:sy n="42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587ED-5E7E-4F9E-8DB5-CE8C78442418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093DE-3646-4D0B-B1ED-5C0CC18D23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80C2-8866-4386-B299-F0309B1CB227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4F8B-A69B-4571-A054-F039E704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80C2-8866-4386-B299-F0309B1CB227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4F8B-A69B-4571-A054-F039E704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80C2-8866-4386-B299-F0309B1CB227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4F8B-A69B-4571-A054-F039E704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80C2-8866-4386-B299-F0309B1CB227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4F8B-A69B-4571-A054-F039E704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80C2-8866-4386-B299-F0309B1CB227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4F8B-A69B-4571-A054-F039E704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80C2-8866-4386-B299-F0309B1CB227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4F8B-A69B-4571-A054-F039E704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80C2-8866-4386-B299-F0309B1CB227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4F8B-A69B-4571-A054-F039E704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80C2-8866-4386-B299-F0309B1CB227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4F8B-A69B-4571-A054-F039E704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80C2-8866-4386-B299-F0309B1CB227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4F8B-A69B-4571-A054-F039E704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80C2-8866-4386-B299-F0309B1CB227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4F8B-A69B-4571-A054-F039E7042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080C2-8866-4386-B299-F0309B1CB227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734F8B-A69B-4571-A054-F039E70421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E080C2-8866-4386-B299-F0309B1CB227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734F8B-A69B-4571-A054-F039E704216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</a:t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«ТРАДИЦИОННАЯ  ДОНСКАЯ  ПОДУШКА»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628652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2016  </a:t>
            </a: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72066" y="3000372"/>
            <a:ext cx="31402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–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Погорелова Елена Юрьевна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читель истории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«Лицей № 58»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вета\Desktop\подушки фото все\4ko1i-M3S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10380"/>
            <a:ext cx="3929090" cy="294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64291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ПОДУШКИ – «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ДУМКИ»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42" name="Picture 2" descr="C:\Users\Света\Desktop\подушки фото все\DSC09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5992"/>
            <a:ext cx="3786214" cy="283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C:\Users\Света\Desktop\подушки фото все\DSC09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85992"/>
            <a:ext cx="3786214" cy="283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43042" y="5643578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«Локтевые»  ДУМКИ  удобны   для  сна  на  руке.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Такие подушки обитают в спальне.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64291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ПОДУШКИ – «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ДУМКИ»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266" name="Picture 2" descr="C:\Users\Света\Desktop\подушки фото все\DSC09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143116"/>
            <a:ext cx="4556762" cy="3417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71538" y="5786454"/>
            <a:ext cx="757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Мастерицы станицы Раздорская ДУМКИ украшают аппликацией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64291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ПОДУШКИ – «НАДЬКИ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290" name="Picture 2" descr="C:\Users\Света\Desktop\подушки фото все\подушки\DSC08324.JPG"/>
          <p:cNvPicPr>
            <a:picLocks noChangeAspect="1" noChangeArrowheads="1"/>
          </p:cNvPicPr>
          <p:nvPr/>
        </p:nvPicPr>
        <p:blipFill>
          <a:blip r:embed="rId2" cstate="print"/>
          <a:srcRect l="10526" b="4386"/>
          <a:stretch>
            <a:fillRect/>
          </a:stretch>
        </p:blipFill>
        <p:spPr bwMode="auto">
          <a:xfrm rot="5400000">
            <a:off x="902927" y="2454603"/>
            <a:ext cx="3857652" cy="3091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 descr="C:\Users\Света\Desktop\подушки фото все\подушки\DSC08330.JPG"/>
          <p:cNvPicPr>
            <a:picLocks noChangeAspect="1" noChangeArrowheads="1"/>
          </p:cNvPicPr>
          <p:nvPr/>
        </p:nvPicPr>
        <p:blipFill>
          <a:blip r:embed="rId3" cstate="print"/>
          <a:srcRect l="10505" t="7595" b="-705"/>
          <a:stretch>
            <a:fillRect/>
          </a:stretch>
        </p:blipFill>
        <p:spPr bwMode="auto">
          <a:xfrm rot="5400000">
            <a:off x="4721091" y="2494091"/>
            <a:ext cx="3845221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43108" y="6215082"/>
            <a:ext cx="485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Первые подушки в семье – СВАДЕБНЫЕ 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64291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ПОДУШКИ – «НАДЬКИ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315" name="Picture 3" descr="C:\Users\Света\Desktop\подушки фото все\DSC09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0"/>
            <a:ext cx="6343605" cy="3570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1472" y="5857892"/>
            <a:ext cx="8358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Почетный поезд накануне свадьбы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переносит подушки вместе с приданным из дома невесты в дом жениха.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64291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ПОДУШКИ – «НАДЬКИ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338" name="Picture 2" descr="C:\Users\Света\Desktop\подушки фото все\DSC07847.JPG"/>
          <p:cNvPicPr>
            <a:picLocks noChangeAspect="1" noChangeArrowheads="1"/>
          </p:cNvPicPr>
          <p:nvPr/>
        </p:nvPicPr>
        <p:blipFill>
          <a:blip r:embed="rId2" cstate="print"/>
          <a:srcRect l="11101" t="19634"/>
          <a:stretch>
            <a:fillRect/>
          </a:stretch>
        </p:blipFill>
        <p:spPr bwMode="auto">
          <a:xfrm rot="5400000">
            <a:off x="819083" y="2609885"/>
            <a:ext cx="3862494" cy="2643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Picture 3" descr="C:\Users\Света\Desktop\подушки фото все\nAk6jHorrG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000240"/>
            <a:ext cx="2893240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14414" y="5929330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Такие необычные подушки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украшают спальню, хозяйничают на диване.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36" y="1071546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Света\Desktop\подушки фото все\DSC09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00240"/>
            <a:ext cx="6130161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ГАЛДАРЕЙНЫЕ ПОДУШКИ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5429264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ГАЛДАРЕЯ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крытая пристройка к куреню.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Такие  подушки для удобства подкладывают под спину, руки и даже ноги.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вета\Desktop\подушки фото все\qpQg7ho_g6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85992"/>
            <a:ext cx="3714777" cy="2786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Света\Desktop\подушки фото все\rlvQPn6t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285992"/>
            <a:ext cx="371477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64291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ГАЛДАРЕЙНЫЕ ПОДУШКИ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5" name="Picture 3" descr="C:\Users\Света\Desktop\подушки фото все\DSC09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357430"/>
            <a:ext cx="3333773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Света\Desktop\подушки фото все\DSC09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357430"/>
            <a:ext cx="3357554" cy="251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5720" y="5072074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Мелиховские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казачки </a:t>
            </a: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любят  стилизованный  подсолнух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5072074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Коныгинские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мастерицы </a:t>
            </a: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изображают  лошадей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64291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ГАЛДАРЕЙНЫЕ ПОДУШКИ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 descr="C:\Users\Света\Desktop\подушки фото все\hlELi_vWY6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71678"/>
            <a:ext cx="4191029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57224" y="5643578"/>
            <a:ext cx="76438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Самые нарядные аппликации пухляковских мастериц.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Казачка-додельница – Антонова Элла Викторовна 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64291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ГОРНИЦКИЕ  ПОДУШКИ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 descr="C:\Users\Света\Desktop\подушки фото все\DSC05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71678"/>
            <a:ext cx="2643206" cy="3524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Света\Desktop\подушки фото все\DSC05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71678"/>
            <a:ext cx="2643206" cy="3524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57224" y="5786454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Горки таких подушек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поражают своей величиной, белизной наволочек и яркостью вышивки.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64291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ГОРНИЦКИЕ  ПОДУШКИ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146" name="Picture 2" descr="C:\Users\Света\Desktop\подушки фото все\DSC05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214554"/>
            <a:ext cx="3786214" cy="283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Света\Desktop\подушки фото все\DSC05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214554"/>
            <a:ext cx="3770976" cy="282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57224" y="5500702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ЦВЕТЫ – традиционная вышивка.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каждой мастерицы  свои  любимые цветы.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64291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ГОРНИЦКИЕ  ПОДУШКИ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170" name="Picture 2" descr="C:\Users\Света\Desktop\подушки фото все\DSC09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14554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Света\Desktop\подушки фото все\DSC07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14554"/>
            <a:ext cx="3571899" cy="2678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00100" y="5429264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Такие подушки, больших размеров, удобны и создают комфорт.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64291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ГОРНИЦКИЕ  ПОДУШКИ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4" name="Picture 2" descr="C:\Users\Света\Desktop\подушки фото все\DSC05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85992"/>
            <a:ext cx="3561533" cy="267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Users\Света\Desktop\подушки фото все\DSC09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85991"/>
            <a:ext cx="3571900" cy="267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43042" y="5214950"/>
            <a:ext cx="592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Мастерица  станицы Раздорская</a:t>
            </a:r>
          </a:p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Шерстюкова Валентина Максимовна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64291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ПОДУШКИ – «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ДУМКИ»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218" name="Picture 2" descr="C:\Users\Света\Desktop\подушки фото все\DSC09207.JPG"/>
          <p:cNvPicPr>
            <a:picLocks noChangeAspect="1" noChangeArrowheads="1"/>
          </p:cNvPicPr>
          <p:nvPr/>
        </p:nvPicPr>
        <p:blipFill>
          <a:blip r:embed="rId2" cstate="print"/>
          <a:srcRect l="17867" t="14985"/>
          <a:stretch>
            <a:fillRect/>
          </a:stretch>
        </p:blipFill>
        <p:spPr bwMode="auto">
          <a:xfrm rot="16200000">
            <a:off x="848781" y="2399728"/>
            <a:ext cx="3571898" cy="277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C:\Users\Света\Desktop\подушки фото все\DSC09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911330" y="2446728"/>
            <a:ext cx="3571901" cy="2678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43042" y="5857892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Самые крошечные подушки – «ЛАДОШКИ»,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умещаются на ладони.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625</TotalTime>
  <Words>170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             «ТРАДИЦИОННАЯ  ДОНСКАЯ  ПОДУШКА»</vt:lpstr>
      <vt:lpstr>  ГАЛДАРЕЙНЫЕ ПОДУШКИ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«ОТЕЧЕСТВО-2011»</dc:title>
  <dc:creator>Света</dc:creator>
  <cp:lastModifiedBy>acer</cp:lastModifiedBy>
  <cp:revision>70</cp:revision>
  <dcterms:created xsi:type="dcterms:W3CDTF">2011-11-08T18:05:41Z</dcterms:created>
  <dcterms:modified xsi:type="dcterms:W3CDTF">2016-02-17T21:17:24Z</dcterms:modified>
</cp:coreProperties>
</file>