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%81%D1%82%D1%8C&amp;noreask=1&amp;redircnt=1454964392.1&amp;pos=16&amp;rpt=simage&amp;lr=2" TargetMode="External"/><Relationship Id="rId2" Type="http://schemas.openxmlformats.org/officeDocument/2006/relationships/hyperlink" Target="http://library.narfu.ru/rus/TRResources/ThematicBibliographies/PublishingImages/arh_old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D0%BD%D0%B3%D0%B5%D0%BB%D1%8C%D1%81%D0%BA%D0%B5&amp;noreask=1&amp;redircnt=1454965281.1&amp;pos=2&amp;rpt=simage&amp;lr=2" TargetMode="External"/><Relationship Id="rId4" Type="http://schemas.openxmlformats.org/officeDocument/2006/relationships/hyperlink" Target="%D0%BE%D1%81%D1%82%D1%8C&amp;noreask=1&amp;redircnt=1454964392.1&amp;pos=6&amp;rpt=simage&amp;lr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85728"/>
            <a:ext cx="5286412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«Памятные петровские места в Архангельске»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873296" cy="33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86190"/>
            <a:ext cx="5819787" cy="276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Памятник Петру Первому </a:t>
            </a:r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43050"/>
            <a:ext cx="3963582" cy="49736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757742" cy="1428760"/>
          </a:xfrm>
        </p:spPr>
        <p:txBody>
          <a:bodyPr/>
          <a:lstStyle/>
          <a:p>
            <a:pPr algn="ctr"/>
            <a:r>
              <a:rPr lang="ru-RU" dirty="0" err="1" smtClean="0"/>
              <a:t>Соломбала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67" t="14648" r="8453" b="15370"/>
          <a:stretch>
            <a:fillRect/>
          </a:stretch>
        </p:blipFill>
        <p:spPr>
          <a:xfrm>
            <a:off x="5857884" y="1571612"/>
            <a:ext cx="3111738" cy="2357454"/>
          </a:xfrm>
        </p:spPr>
      </p:pic>
      <p:pic>
        <p:nvPicPr>
          <p:cNvPr id="3074" name="Picture 2" descr="http://fotostarina.ru/file/arhangelsk/345__Arhangelsk._Solombalskaya_gavan._-_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5481621" cy="398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dirty="0" err="1" smtClean="0"/>
              <a:t>Новодвинская</a:t>
            </a:r>
            <a:r>
              <a:rPr lang="ru-RU" dirty="0" smtClean="0"/>
              <a:t> крепость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62" y="1643050"/>
            <a:ext cx="4800894" cy="2357454"/>
          </a:xfrm>
        </p:spPr>
      </p:pic>
      <p:pic>
        <p:nvPicPr>
          <p:cNvPr id="2050" name="Picture 2" descr="https://tapoc.trbo.yandex.net/tapoc_secure_proxy/8c03937c21b2690304a43d2a41bb36a1?url=https%3A%2F%2Fupload.wikimedia.org%2Fwikipedia%2Fcommons%2Fthumb%2Fd%2Fd0%2FNewdvina.jpg%2F560px-Newdv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625037" cy="3333740"/>
          </a:xfrm>
          <a:prstGeom prst="rect">
            <a:avLst/>
          </a:prstGeom>
          <a:noFill/>
        </p:spPr>
      </p:pic>
      <p:pic>
        <p:nvPicPr>
          <p:cNvPr id="2052" name="Picture 4" descr="https://tapoc.trbo.yandex.net/tapoc_secure_proxy/4dbbd0f07e112b4584c6fbb1638bfa2e?url=http%3A%2F%2Fcadmian.ru%2Fwp-content%2Fuploads%2F2014%2F02%2Fnovodvinskaya-krepost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14818"/>
            <a:ext cx="3333740" cy="240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library.narfu.ru/rus/TRResources/ThematicBibliographies/PublishingImages/arh_old.jpeg</a:t>
            </a:r>
            <a:endParaRPr lang="ru-RU" sz="1100" dirty="0" smtClean="0"/>
          </a:p>
          <a:p>
            <a:r>
              <a:rPr lang="en-US" sz="1100" dirty="0" smtClean="0"/>
              <a:t>https://yandex.ru/images/#!/images/search?img_url=http%3A%2F%2Fru-an.info%2FPhoto%2FNews%2Fn3972%2F19.jpg&amp;_=1454876461375&amp;text=%</a:t>
            </a:r>
            <a:r>
              <a:rPr lang="en-US" sz="1100" dirty="0" smtClean="0"/>
              <a:t>D0%BA%D0%B0%D1%80%D1%82%D0%B8%D0%BD%D0%BA%D0%B0%20%D0%BD%D0%BE%D0%B2%D0%BE%D0%B4%D0%B2%D0%B8%D0%BD%D1%81%D0%BA%D0%B0%D1%8F%20%D0%BA%D1%80%D0%B5%D0%BF%D0%BE%D1</a:t>
            </a:r>
            <a:r>
              <a:rPr lang="en-US" sz="1100" dirty="0" smtClean="0">
                <a:hlinkClick r:id="rId3" action="ppaction://hlinkfile"/>
              </a:rPr>
              <a:t>%81%D1%82%D1%8C&amp;noreask=1&amp;redircnt=1454964392.1&amp;pos=16&amp;rpt=simage&amp;lr=2</a:t>
            </a:r>
            <a:endParaRPr lang="ru-RU" sz="1100" dirty="0" smtClean="0"/>
          </a:p>
          <a:p>
            <a:r>
              <a:rPr lang="en-US" sz="1100" dirty="0" smtClean="0"/>
              <a:t>https://yandex.ru/images/#!/images/search?img_url=http%3A%2F%2Fimg.tourbina.ru%2Fphotos.3%2F1%2F0%2F105163%2Fsuper.photo.jpg&amp;_=1454876461375&amp;text=%</a:t>
            </a:r>
            <a:r>
              <a:rPr lang="en-US" sz="1100" dirty="0" smtClean="0"/>
              <a:t>D0%BA%D0%B0%D1%80%D1%82%D0%B8%D0%BD%D0%BA%D0%B0%20%D0%BD%D0%BE%D0%B2%D0%BE%D0%B4%D0%B2%D0%B8%D0%BD%D1%81%D0%BA%D0%B0%D1%8F%20%D0%BA%D1%80%D0%B5%D0%BF</a:t>
            </a:r>
            <a:r>
              <a:rPr lang="en-US" sz="1100" dirty="0" smtClean="0">
                <a:hlinkClick r:id="rId4" action="ppaction://hlinkfile"/>
              </a:rPr>
              <a:t>%D0%BE%D1%81%D1%82%D1%8C&amp;noreask=1&amp;redircnt=1454964392.1&amp;pos=6&amp;rpt=simage&amp;lr=2</a:t>
            </a:r>
            <a:endParaRPr lang="ru-RU" sz="1100" dirty="0" smtClean="0"/>
          </a:p>
          <a:p>
            <a:r>
              <a:rPr lang="en-US" sz="1100" dirty="0" smtClean="0"/>
              <a:t>https://yandex.ru/images/#!/images/search?img_url=http%3A%2F%2Fwww.rus-nations.ru%2Fdata%2Fpics%2Fpetr_778.jpg&amp;_=1454877355093&amp;text=%</a:t>
            </a:r>
            <a:r>
              <a:rPr lang="en-US" sz="1100" dirty="0" smtClean="0"/>
              <a:t>D0%BF%D0%B0%D0%BC%D1%8F%D1%82%D0%BD%D0%B8%D0%BA%20%D0%BF%D0%B5%D1%82%D1%80%D1%83%20%D0%BF%D0%B5%D1%80%D0%B2%D0%BE%D0%BC%D1%83%20%D0%B2%20%D0%B0%D1%80%D1%85%D0%B0%</a:t>
            </a:r>
            <a:r>
              <a:rPr lang="en-US" sz="1100" dirty="0" smtClean="0">
                <a:hlinkClick r:id="rId5" action="ppaction://hlinkfile"/>
              </a:rPr>
              <a:t>D0%BD%D0%B3%D0%B5%D0%BB%D1%8C%D1%81%D0%BA%D0%B5&amp;noreask=1&amp;redircnt=1454965281.1&amp;pos=2&amp;rpt=simage&amp;lr=2</a:t>
            </a:r>
            <a:endParaRPr lang="ru-RU" sz="1100" dirty="0" smtClean="0"/>
          </a:p>
          <a:p>
            <a:r>
              <a:rPr lang="en-US" sz="1100" dirty="0" smtClean="0"/>
              <a:t>https://yandex.ru/images/#!/images/search?img_url=http%3A%2F%2Fstatic.panoramio.com%2Fphotos%2Flarge%2F3761056.jpg&amp;_=1454877781578&amp;text=%D1%81%D0%BE%D0%BB%D0%BE%D0%BC%D0%B1%D0%B0%D0%BB%D0%B0&amp;noreask=1&amp;redircnt=1454965725.1&amp;pos=3&amp;rpt=simage&amp;lr=2</a:t>
            </a:r>
            <a:endParaRPr lang="ru-RU" sz="1100" dirty="0" smtClean="0"/>
          </a:p>
          <a:p>
            <a:r>
              <a:rPr lang="en-US" sz="1100" dirty="0" smtClean="0"/>
              <a:t>http://fotostarina.ru/file/arhangelsk/345__Arhangelsk._Solombalskaya_gavan._-_kopiya.jpg</a:t>
            </a:r>
            <a:endParaRPr lang="ru-RU" sz="11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64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«Памятные петровские места в Архангельске»</vt:lpstr>
      <vt:lpstr>Памятник Петру Первому </vt:lpstr>
      <vt:lpstr>Соломбала</vt:lpstr>
      <vt:lpstr>Новодвинская крепость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«Памятные петровские места в Архангельске»</dc:title>
  <cp:lastModifiedBy>Comp</cp:lastModifiedBy>
  <cp:revision>5</cp:revision>
  <dcterms:modified xsi:type="dcterms:W3CDTF">2016-02-07T20:53:45Z</dcterms:modified>
</cp:coreProperties>
</file>