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72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8" r:id="rId16"/>
    <p:sldId id="274" r:id="rId17"/>
    <p:sldId id="275" r:id="rId18"/>
    <p:sldId id="276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94660"/>
  </p:normalViewPr>
  <p:slideViewPr>
    <p:cSldViewPr>
      <p:cViewPr>
        <p:scale>
          <a:sx n="82" d="100"/>
          <a:sy n="82" d="100"/>
        </p:scale>
        <p:origin x="-43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6BCD6-C1CF-439A-B20F-36011C09CB1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E8573-2B5C-431E-871C-FDEBE2EBB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8573-2B5C-431E-871C-FDEBE2EBB0C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378-B9D9-40A2-A42A-1CC5FC92798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6F26-536A-449C-BFC2-E3E7DBFA3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378-B9D9-40A2-A42A-1CC5FC92798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6F26-536A-449C-BFC2-E3E7DBFA3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378-B9D9-40A2-A42A-1CC5FC92798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6F26-536A-449C-BFC2-E3E7DBFA3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378-B9D9-40A2-A42A-1CC5FC92798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6F26-536A-449C-BFC2-E3E7DBFA3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378-B9D9-40A2-A42A-1CC5FC92798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6F26-536A-449C-BFC2-E3E7DBFA3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378-B9D9-40A2-A42A-1CC5FC92798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6F26-536A-449C-BFC2-E3E7DBFA3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378-B9D9-40A2-A42A-1CC5FC92798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6F26-536A-449C-BFC2-E3E7DBFA3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378-B9D9-40A2-A42A-1CC5FC92798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6F26-536A-449C-BFC2-E3E7DBFA3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378-B9D9-40A2-A42A-1CC5FC92798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6F26-536A-449C-BFC2-E3E7DBFA3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378-B9D9-40A2-A42A-1CC5FC92798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6F26-536A-449C-BFC2-E3E7DBFA3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378-B9D9-40A2-A42A-1CC5FC92798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6F26-536A-449C-BFC2-E3E7DBFA3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4378-B9D9-40A2-A42A-1CC5FC92798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6F26-536A-449C-BFC2-E3E7DBFA3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94421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Решение задач и выражений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9298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Закрепление изученного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материала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Презентация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Учителя начальных классов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Марковской С.В.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812360" y="6021288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 rot="5400000">
            <a:off x="4211960" y="6093296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Аполлон</a:t>
            </a:r>
            <a:endParaRPr lang="ru-RU" dirty="0"/>
          </a:p>
        </p:txBody>
      </p:sp>
      <p:pic>
        <p:nvPicPr>
          <p:cNvPr id="4" name="Содержимое 3" descr="post-333-1174832038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4137" y="1610519"/>
            <a:ext cx="3895725" cy="4505325"/>
          </a:xfr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884368" y="6021288"/>
            <a:ext cx="546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611560" y="6165304"/>
            <a:ext cx="64807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Афродита</a:t>
            </a:r>
            <a:endParaRPr lang="ru-RU" dirty="0"/>
          </a:p>
        </p:txBody>
      </p:sp>
      <p:pic>
        <p:nvPicPr>
          <p:cNvPr id="4" name="Содержимое 3" descr="Venera_Arl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87824" y="1628800"/>
            <a:ext cx="3351702" cy="3917767"/>
          </a:xfr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884368" y="6021288"/>
            <a:ext cx="546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611560" y="6165304"/>
            <a:ext cx="64807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Геракл</a:t>
            </a:r>
            <a:endParaRPr lang="ru-RU" dirty="0"/>
          </a:p>
        </p:txBody>
      </p:sp>
      <p:pic>
        <p:nvPicPr>
          <p:cNvPr id="4" name="Содержимое 3" descr="137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15816" y="1484784"/>
            <a:ext cx="3471506" cy="3795513"/>
          </a:xfr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812360" y="6021288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611560" y="6165304"/>
            <a:ext cx="57606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Афина</a:t>
            </a:r>
            <a:endParaRPr lang="ru-RU" dirty="0"/>
          </a:p>
        </p:txBody>
      </p:sp>
      <p:pic>
        <p:nvPicPr>
          <p:cNvPr id="4" name="Содержимое 3" descr="image007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59832" y="1332530"/>
            <a:ext cx="3096344" cy="4564240"/>
          </a:xfr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812360" y="6021288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611560" y="6165304"/>
            <a:ext cx="72008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Гомер</a:t>
            </a:r>
            <a:endParaRPr lang="ru-RU" dirty="0"/>
          </a:p>
        </p:txBody>
      </p:sp>
      <p:pic>
        <p:nvPicPr>
          <p:cNvPr id="4" name="Содержимое 3" descr="Gomer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03848" y="1268760"/>
            <a:ext cx="3076550" cy="4603345"/>
          </a:xfr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884368" y="6021288"/>
            <a:ext cx="546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611560" y="6165304"/>
            <a:ext cx="64807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20107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5" y="548679"/>
            <a:ext cx="6192688" cy="5899745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44408" y="6093296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395536" y="6093296"/>
            <a:ext cx="64807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№1. В колчане у Одиссея осталось 26 стрел. Сколько он потратил, если известно, что сначала было 40 стрел?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№2. В отряде у Ахиллеса было 14 копейщиков, 6 лучников и 10 мечников. Сколько всего воинов было в отряде? 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812360" y="6021288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611560" y="6165304"/>
            <a:ext cx="64807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268760"/>
            <a:ext cx="62646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/>
              <a:t>№3. Греческий флот состоял из нескольких отрядов. В первом отряде было 25 кораблей. Во втором на 15 кораблей больше, чем в первом. А в третьем столько, сколько в первом и втором вместе. Сколько кораблей было в третьем отряде?</a:t>
            </a: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668344" y="6093296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611560" y="6165304"/>
            <a:ext cx="72008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>
            <a:hlinkClick r:id="rId2" action="ppaction://hlinksldjump"/>
          </p:cNvPr>
          <p:cNvSpPr/>
          <p:nvPr/>
        </p:nvSpPr>
        <p:spPr>
          <a:xfrm>
            <a:off x="4283968" y="6093296"/>
            <a:ext cx="484632" cy="573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/>
          <a:lstStyle/>
          <a:p>
            <a:r>
              <a:rPr lang="ru-RU" dirty="0" smtClean="0"/>
              <a:t>Вычислите удобным способом: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7+8+3+2=</a:t>
            </a:r>
          </a:p>
          <a:p>
            <a:pPr algn="ctr">
              <a:buNone/>
            </a:pPr>
            <a:r>
              <a:rPr lang="ru-RU" dirty="0" smtClean="0"/>
              <a:t>6+2+8+4=</a:t>
            </a:r>
          </a:p>
          <a:p>
            <a:pPr algn="ctr">
              <a:buNone/>
            </a:pPr>
            <a:r>
              <a:rPr lang="ru-RU" dirty="0" smtClean="0"/>
              <a:t>   18+11+2+9</a:t>
            </a:r>
            <a:r>
              <a:rPr lang="ru-RU" dirty="0" smtClean="0"/>
              <a:t>=</a:t>
            </a:r>
          </a:p>
          <a:p>
            <a:pPr algn="ctr">
              <a:buNone/>
            </a:pPr>
            <a:r>
              <a:rPr lang="ru-RU" dirty="0" smtClean="0"/>
              <a:t>17+5+5+3= 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884368" y="6093296"/>
            <a:ext cx="546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611560" y="6165304"/>
            <a:ext cx="57606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05580731_grepolis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529908" cy="4150119"/>
          </a:xfrm>
          <a:prstGeom prst="rect">
            <a:avLst/>
          </a:prstGeom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812360" y="6021288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611560" y="6165304"/>
            <a:ext cx="57606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№1. Сравните именованные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         30 см               3 дм 5 см                                 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 4 м 6 дм        46 см</a:t>
            </a:r>
          </a:p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 3 дм 5 см       35 мм</a:t>
            </a:r>
          </a:p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   1 м 3 дм         31 дм</a:t>
            </a:r>
          </a:p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 5 дм                 9 кг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812360" y="6021288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611560" y="6165304"/>
            <a:ext cx="72008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0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0169" y="476672"/>
            <a:ext cx="7157007" cy="4914478"/>
          </a:xfrm>
          <a:prstGeom prst="rect">
            <a:avLst/>
          </a:prstGeom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812360" y="6021288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" action="ppaction://hlinkshowjump?jump=previousslide"/>
          </p:cNvPr>
          <p:cNvSpPr/>
          <p:nvPr/>
        </p:nvSpPr>
        <p:spPr>
          <a:xfrm>
            <a:off x="611560" y="6165304"/>
            <a:ext cx="57606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3960439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Молодцы!</a:t>
            </a:r>
            <a:endParaRPr lang="ru-RU" sz="54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H="1">
            <a:off x="1417318" y="6453336"/>
            <a:ext cx="58337" cy="216022"/>
          </a:xfrm>
        </p:spPr>
        <p:txBody>
          <a:bodyPr>
            <a:normAutofit fontScale="25000" lnSpcReduction="20000"/>
          </a:bodyPr>
          <a:lstStyle/>
          <a:p>
            <a:endParaRPr lang="ru-RU" sz="4000" b="1" dirty="0" smtClean="0">
              <a:solidFill>
                <a:schemeClr val="tx1"/>
              </a:solidFill>
            </a:endParaRPr>
          </a:p>
        </p:txBody>
      </p:sp>
      <p:sp>
        <p:nvSpPr>
          <p:cNvPr id="8" name="Стрелка влево 7">
            <a:hlinkClick r:id="" action="ppaction://hlinkshowjump?jump=firstslide"/>
          </p:cNvPr>
          <p:cNvSpPr/>
          <p:nvPr/>
        </p:nvSpPr>
        <p:spPr>
          <a:xfrm rot="5400000">
            <a:off x="3995936" y="6165304"/>
            <a:ext cx="5040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8100392" y="6165304"/>
            <a:ext cx="57606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dirty="0" smtClean="0"/>
              <a:t>№2. Прочитайте выражения и найдите их значения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(12+5)+10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(80-20)-60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45-(20+15)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(9+6)-5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20+(50+10)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25-(35-15)</a:t>
            </a: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884368" y="6021288"/>
            <a:ext cx="546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611560" y="6165304"/>
            <a:ext cx="64807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№3. Продолжите последовательность: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83768" y="2132856"/>
            <a:ext cx="3600400" cy="3993307"/>
          </a:xfrm>
        </p:spPr>
        <p:txBody>
          <a:bodyPr/>
          <a:lstStyle/>
          <a:p>
            <a:r>
              <a:rPr lang="ru-RU" dirty="0" smtClean="0"/>
              <a:t>1, 4, 7…</a:t>
            </a:r>
          </a:p>
          <a:p>
            <a:r>
              <a:rPr lang="ru-RU" dirty="0" smtClean="0"/>
              <a:t>  29, 25, 21….</a:t>
            </a:r>
          </a:p>
          <a:p>
            <a:r>
              <a:rPr lang="ru-RU" dirty="0" smtClean="0"/>
              <a:t>5, 10, 15…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12360" y="3933056"/>
            <a:ext cx="874440" cy="21931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884368" y="6021288"/>
            <a:ext cx="546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611560" y="6165304"/>
            <a:ext cx="57606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Rome_trireme_draw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426786" cy="4307536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884368" y="6021288"/>
            <a:ext cx="546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611560" y="6165304"/>
            <a:ext cx="57606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Задания для команд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Расшифровать слова и расставить числа в порядке возрастания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hlinkClick r:id="rId2" action="ppaction://hlinksldjump"/>
              </a:rPr>
              <a:t>1 команда</a:t>
            </a:r>
            <a:r>
              <a:rPr lang="ru-RU" dirty="0" smtClean="0"/>
              <a:t>:  57, 87, 61, 71, 41, 73, 43, 81 </a:t>
            </a:r>
          </a:p>
          <a:p>
            <a:r>
              <a:rPr lang="ru-RU" b="1" dirty="0" smtClean="0">
                <a:hlinkClick r:id="rId3" action="ppaction://hlinksldjump"/>
              </a:rPr>
              <a:t>2 команда</a:t>
            </a:r>
            <a:r>
              <a:rPr lang="ru-RU" dirty="0" smtClean="0"/>
              <a:t>:  43, 73, 85, 61, 61, 71, 41 </a:t>
            </a:r>
          </a:p>
          <a:p>
            <a:r>
              <a:rPr lang="ru-RU" b="1" dirty="0" smtClean="0">
                <a:hlinkClick r:id="rId4" action="ppaction://hlinksldjump"/>
              </a:rPr>
              <a:t>3 команда</a:t>
            </a:r>
            <a:r>
              <a:rPr lang="ru-RU" dirty="0" smtClean="0"/>
              <a:t>: 21, 51, 85, 55, 55, 71, 61 </a:t>
            </a:r>
          </a:p>
          <a:p>
            <a:r>
              <a:rPr lang="ru-RU" b="1" dirty="0" smtClean="0">
                <a:hlinkClick r:id="rId5" action="ppaction://hlinksldjump"/>
              </a:rPr>
              <a:t>4 команда</a:t>
            </a:r>
            <a:r>
              <a:rPr lang="ru-RU" dirty="0" smtClean="0"/>
              <a:t>: 47, 57, 43, 55, 55, 87, 81 </a:t>
            </a:r>
          </a:p>
          <a:p>
            <a:r>
              <a:rPr lang="ru-RU" b="1" dirty="0" smtClean="0">
                <a:hlinkClick r:id="rId6" action="ppaction://hlinksldjump"/>
              </a:rPr>
              <a:t>5 команда </a:t>
            </a:r>
            <a:r>
              <a:rPr lang="ru-RU" dirty="0" smtClean="0"/>
              <a:t>21, 48, 68, 43, 73, 85, 23, 47 </a:t>
            </a:r>
          </a:p>
          <a:p>
            <a:r>
              <a:rPr lang="ru-RU" b="1" dirty="0" smtClean="0">
                <a:hlinkClick r:id="rId7" action="ppaction://hlinksldjump"/>
              </a:rPr>
              <a:t>6 команда</a:t>
            </a:r>
            <a:r>
              <a:rPr lang="ru-RU" dirty="0" smtClean="0"/>
              <a:t>: 37, 71, 68, 21, 33, 55 </a:t>
            </a:r>
          </a:p>
          <a:p>
            <a:r>
              <a:rPr lang="ru-RU" b="1" dirty="0" smtClean="0">
                <a:hlinkClick r:id="rId8" action="ppaction://hlinksldjump"/>
              </a:rPr>
              <a:t>7 команда</a:t>
            </a:r>
            <a:r>
              <a:rPr lang="ru-RU" dirty="0" smtClean="0"/>
              <a:t>: 47, 48, 85, 81, 21 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hlinkClick r:id="rId9" action="ppaction://hlinksldjump"/>
              </a:rPr>
              <a:t>8 команда</a:t>
            </a:r>
            <a:r>
              <a:rPr lang="ru-RU" dirty="0" smtClean="0"/>
              <a:t>: 37, 43, 88, 71, 68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460432" y="1600200"/>
            <a:ext cx="22636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5" name="Стрелка вправо 4">
            <a:hlinkClick r:id="rId10" action="ppaction://hlinksldjump"/>
          </p:cNvPr>
          <p:cNvSpPr/>
          <p:nvPr/>
        </p:nvSpPr>
        <p:spPr>
          <a:xfrm>
            <a:off x="7956376" y="6021288"/>
            <a:ext cx="4743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611560" y="6165304"/>
            <a:ext cx="57606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Посейдон</a:t>
            </a:r>
            <a:endParaRPr lang="ru-RU" dirty="0"/>
          </a:p>
        </p:txBody>
      </p:sp>
      <p:pic>
        <p:nvPicPr>
          <p:cNvPr id="4" name="Содержимое 3" descr="Poseidon_sculpture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23571" y="1600200"/>
            <a:ext cx="4496857" cy="4525963"/>
          </a:xfr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884368" y="6021288"/>
            <a:ext cx="546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611560" y="6165304"/>
            <a:ext cx="5040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Одиссей</a:t>
            </a:r>
            <a:endParaRPr lang="ru-RU" dirty="0"/>
          </a:p>
        </p:txBody>
      </p:sp>
      <p:pic>
        <p:nvPicPr>
          <p:cNvPr id="4" name="Содержимое 3" descr="c417-1384258112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2313" y="1600200"/>
            <a:ext cx="5479374" cy="4525963"/>
          </a:xfr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72400" y="6093296"/>
            <a:ext cx="546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611560" y="6165304"/>
            <a:ext cx="5040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Ахиллес</a:t>
            </a:r>
            <a:endParaRPr lang="ru-RU" dirty="0"/>
          </a:p>
        </p:txBody>
      </p:sp>
      <p:pic>
        <p:nvPicPr>
          <p:cNvPr id="4" name="Содержимое 3" descr="94739627_4711681_Ahill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1840" y="1511601"/>
            <a:ext cx="3456384" cy="4089704"/>
          </a:xfr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884368" y="6021288"/>
            <a:ext cx="546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611560" y="6165304"/>
            <a:ext cx="5040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358</Words>
  <Application>Microsoft Office PowerPoint</Application>
  <PresentationFormat>Экран (4:3)</PresentationFormat>
  <Paragraphs>54</Paragraphs>
  <Slides>21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Решение задач и выражений</vt:lpstr>
      <vt:lpstr>№1. Сравните именованные числа</vt:lpstr>
      <vt:lpstr>№2. Прочитайте выражения и найдите их значения</vt:lpstr>
      <vt:lpstr>№3. Продолжите последовательность:</vt:lpstr>
      <vt:lpstr>Слайд 5</vt:lpstr>
      <vt:lpstr>Задания для команд. Расшифровать слова и расставить числа в порядке возрастания </vt:lpstr>
      <vt:lpstr>Посейдон</vt:lpstr>
      <vt:lpstr>Одиссей</vt:lpstr>
      <vt:lpstr>Ахиллес</vt:lpstr>
      <vt:lpstr>Аполлон</vt:lpstr>
      <vt:lpstr>Афродита</vt:lpstr>
      <vt:lpstr>Геракл</vt:lpstr>
      <vt:lpstr>Афина</vt:lpstr>
      <vt:lpstr>Гомер</vt:lpstr>
      <vt:lpstr>Слайд 15</vt:lpstr>
      <vt:lpstr>Решение задач</vt:lpstr>
      <vt:lpstr>Слайд 17</vt:lpstr>
      <vt:lpstr>Вычислите удобным способом:</vt:lpstr>
      <vt:lpstr>Слайд 19</vt:lpstr>
      <vt:lpstr>Слайд 20</vt:lpstr>
      <vt:lpstr>Молодцы!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и выражений</dc:title>
  <dc:creator>RePack by SPecialiST</dc:creator>
  <cp:lastModifiedBy>RePack by SPecialiST</cp:lastModifiedBy>
  <cp:revision>45</cp:revision>
  <dcterms:created xsi:type="dcterms:W3CDTF">2015-10-12T19:13:02Z</dcterms:created>
  <dcterms:modified xsi:type="dcterms:W3CDTF">2016-02-03T11:18:44Z</dcterms:modified>
</cp:coreProperties>
</file>