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25" autoAdjust="0"/>
  </p:normalViewPr>
  <p:slideViewPr>
    <p:cSldViewPr>
      <p:cViewPr varScale="1">
        <p:scale>
          <a:sx n="62" d="100"/>
          <a:sy n="62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D931B-50FD-4ACD-9062-34A3E4E2CF38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79B18-FC5A-4114-B662-703DD6118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9B18-FC5A-4114-B662-703DD611820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9B18-FC5A-4114-B662-703DD611820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9B18-FC5A-4114-B662-703DD611820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ECC2-A363-49F1-A39C-BCAFA1C96319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0F22-94A4-4AED-9C9B-B6ABDDABD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ECC2-A363-49F1-A39C-BCAFA1C96319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0F22-94A4-4AED-9C9B-B6ABDDABD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ECC2-A363-49F1-A39C-BCAFA1C96319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0F22-94A4-4AED-9C9B-B6ABDDABD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ECC2-A363-49F1-A39C-BCAFA1C96319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0F22-94A4-4AED-9C9B-B6ABDDABD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ECC2-A363-49F1-A39C-BCAFA1C96319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0F22-94A4-4AED-9C9B-B6ABDDABD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ECC2-A363-49F1-A39C-BCAFA1C96319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0F22-94A4-4AED-9C9B-B6ABDDABD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ECC2-A363-49F1-A39C-BCAFA1C96319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0F22-94A4-4AED-9C9B-B6ABDDABD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ECC2-A363-49F1-A39C-BCAFA1C96319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0F22-94A4-4AED-9C9B-B6ABDDABD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ECC2-A363-49F1-A39C-BCAFA1C96319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0F22-94A4-4AED-9C9B-B6ABDDABD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ECC2-A363-49F1-A39C-BCAFA1C96319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0F22-94A4-4AED-9C9B-B6ABDDABD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ECC2-A363-49F1-A39C-BCAFA1C96319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0F22-94A4-4AED-9C9B-B6ABDDABD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CECC2-A363-49F1-A39C-BCAFA1C96319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0F22-94A4-4AED-9C9B-B6ABDDABD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Владелец\Рабочий стол\s14164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76025" y="1500174"/>
            <a:ext cx="599196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Урок математики по теме   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«Сложение и вычитание в пределах 10», 1 класс</a:t>
            </a:r>
          </a:p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   ( с элементами астрономии )</a:t>
            </a:r>
          </a:p>
          <a:p>
            <a:pPr algn="ctr"/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algn="just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Составила учитель начальных классов</a:t>
            </a:r>
          </a:p>
          <a:p>
            <a:pPr algn="just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Герасимова Лидия Алексеевна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500570"/>
            <a:ext cx="364333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Владелец\Рабочий стол\s14164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9144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1" y="1643050"/>
            <a:ext cx="57150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28926" y="1000108"/>
            <a:ext cx="3699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Юпитер и его спутники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Владелец\Рабочий стол\s14164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1785926"/>
            <a:ext cx="62865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 + 5 = 8              4 + а = 7      </a:t>
            </a:r>
            <a:r>
              <a:rPr lang="ru-RU" sz="2800" b="1" dirty="0" smtClean="0"/>
              <a:t>       </a:t>
            </a:r>
            <a:r>
              <a:rPr lang="ru-RU" sz="2800" b="1" dirty="0"/>
              <a:t>9 – 3= 6 </a:t>
            </a:r>
            <a:endParaRPr lang="ru-RU" sz="2800" b="1" dirty="0" smtClean="0"/>
          </a:p>
          <a:p>
            <a:r>
              <a:rPr lang="ru-RU" sz="2800" b="1" dirty="0" smtClean="0"/>
              <a:t>               </a:t>
            </a:r>
            <a:endParaRPr lang="ru-RU" sz="2800" b="1" dirty="0"/>
          </a:p>
          <a:p>
            <a:r>
              <a:rPr lang="ru-RU" sz="2800" b="1" dirty="0" smtClean="0"/>
              <a:t>к + </a:t>
            </a:r>
            <a:r>
              <a:rPr lang="ru-RU" sz="2800" b="1" dirty="0"/>
              <a:t>8 = 10         </a:t>
            </a:r>
            <a:r>
              <a:rPr lang="ru-RU" sz="2800" b="1" dirty="0" smtClean="0"/>
              <a:t>  </a:t>
            </a:r>
            <a:r>
              <a:rPr lang="ru-RU" sz="2800" b="1" dirty="0"/>
              <a:t>3 – 1 = 2         </a:t>
            </a:r>
            <a:r>
              <a:rPr lang="ru-RU" sz="2800" b="1" dirty="0" smtClean="0"/>
              <a:t>     </a:t>
            </a:r>
            <a:r>
              <a:rPr lang="ru-RU" sz="2800" b="1" dirty="0" err="1"/>
              <a:t>х</a:t>
            </a:r>
            <a:r>
              <a:rPr lang="ru-RU" sz="2800" b="1" dirty="0"/>
              <a:t> + 5 = 9</a:t>
            </a:r>
          </a:p>
          <a:p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286124"/>
            <a:ext cx="664373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Владелец\Рабочий стол\s14164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000240"/>
            <a:ext cx="864399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57290" y="1000108"/>
            <a:ext cx="5861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Планеты солнечной системы</a:t>
            </a:r>
            <a:endParaRPr lang="ru-RU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ладелец\Рабочий стол\s14164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2357430"/>
            <a:ext cx="592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Спасибо</a:t>
            </a:r>
            <a:r>
              <a:rPr lang="ru-RU" sz="4800" b="1" dirty="0" smtClean="0"/>
              <a:t> </a:t>
            </a:r>
            <a:r>
              <a:rPr lang="ru-RU" sz="6000" b="1" dirty="0" smtClean="0"/>
              <a:t>за урок!</a:t>
            </a:r>
            <a:endParaRPr lang="ru-RU" sz="6000" b="1" dirty="0"/>
          </a:p>
        </p:txBody>
      </p:sp>
      <p:pic>
        <p:nvPicPr>
          <p:cNvPr id="2053" name="Picture 5" descr="http://smail.3dn.ru/_nw/0/20985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571876"/>
            <a:ext cx="1657350" cy="2266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ладелец\Рабочий стол\s14164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785794"/>
            <a:ext cx="464347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/>
              <a:t>Чтоб врачом, моряком, </a:t>
            </a:r>
            <a:endParaRPr lang="ru-RU" sz="3200" dirty="0"/>
          </a:p>
          <a:p>
            <a:r>
              <a:rPr lang="ru-RU" sz="3200" i="1" dirty="0"/>
              <a:t>Космонавтом стать</a:t>
            </a:r>
            <a:endParaRPr lang="ru-RU" sz="3200" dirty="0"/>
          </a:p>
          <a:p>
            <a:r>
              <a:rPr lang="ru-RU" sz="3200" i="1" dirty="0"/>
              <a:t>Надо прежде всего </a:t>
            </a:r>
            <a:endParaRPr lang="ru-RU" sz="3200" dirty="0"/>
          </a:p>
          <a:p>
            <a:r>
              <a:rPr lang="ru-RU" sz="3200" i="1" dirty="0"/>
              <a:t>Математику знать.</a:t>
            </a:r>
            <a:endParaRPr lang="ru-RU" sz="3200" dirty="0"/>
          </a:p>
          <a:p>
            <a:r>
              <a:rPr lang="ru-RU" sz="3200" i="1" dirty="0"/>
              <a:t>А на свете нет профессий</a:t>
            </a:r>
            <a:endParaRPr lang="ru-RU" sz="3200" dirty="0"/>
          </a:p>
          <a:p>
            <a:r>
              <a:rPr lang="ru-RU" sz="3200" i="1" dirty="0"/>
              <a:t>Вы заметьте-ка, друзья,</a:t>
            </a:r>
            <a:endParaRPr lang="ru-RU" sz="3200" dirty="0"/>
          </a:p>
          <a:p>
            <a:r>
              <a:rPr lang="ru-RU" sz="3200" i="1" dirty="0"/>
              <a:t>Где бы нам не пригодилась</a:t>
            </a:r>
            <a:endParaRPr lang="ru-RU" sz="3200" dirty="0"/>
          </a:p>
          <a:p>
            <a:r>
              <a:rPr lang="ru-RU" sz="3200" i="1" dirty="0"/>
              <a:t>МА-ТЕ-МА-ТИ-КА!</a:t>
            </a:r>
            <a:endParaRPr lang="ru-RU" sz="3200" dirty="0"/>
          </a:p>
          <a:p>
            <a:endParaRPr lang="ru-RU" dirty="0"/>
          </a:p>
        </p:txBody>
      </p:sp>
      <p:pic>
        <p:nvPicPr>
          <p:cNvPr id="5" name="Рисунок 4" descr="http://det-sad50.ru/wp-content/uploads/2015/11/%D0%BA%D0%B0%D1%80%D1%82%D0%B8%D0%BD%D0%BA%D0%B0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94075" y="4357694"/>
            <a:ext cx="2056576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Владелец\Рабочий стол\s14164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1571612"/>
            <a:ext cx="64294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Найдите верные равенства.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6" y="2643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14612" y="3500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857488" y="2571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14480" y="2500306"/>
            <a:ext cx="664373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6+1&lt;8           7&lt;7             2&lt;8        4+3=7</a:t>
            </a:r>
            <a:endParaRPr lang="ru-RU" sz="3200" b="1" dirty="0"/>
          </a:p>
          <a:p>
            <a:r>
              <a:rPr lang="ru-RU" sz="3200" b="1" i="1" dirty="0"/>
              <a:t> </a:t>
            </a:r>
            <a:endParaRPr lang="ru-RU" sz="3200" b="1" dirty="0"/>
          </a:p>
          <a:p>
            <a:r>
              <a:rPr lang="ru-RU" sz="3200" b="1" i="1" dirty="0"/>
              <a:t>5=5            10-2&lt;1           7&lt;2        9-6=3</a:t>
            </a:r>
            <a:endParaRPr lang="ru-RU" sz="3200" b="1" dirty="0"/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928662" y="3929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14818"/>
            <a:ext cx="721523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Владелец\Рабочий стол\s14164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207167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 descr="C:\Documents and Settings\Владелец\Рабочий стол\27637_html_meb1f35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3" y="1714489"/>
            <a:ext cx="2928958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Владелец\Рабочий стол\27637_html_meb1f35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14488"/>
            <a:ext cx="2928958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28794" y="3000372"/>
            <a:ext cx="53857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      </a:t>
            </a:r>
            <a:r>
              <a:rPr lang="ru-RU" sz="2400" dirty="0"/>
              <a:t>7 – 6                                        </a:t>
            </a:r>
            <a:r>
              <a:rPr lang="ru-RU" sz="2400" dirty="0" smtClean="0"/>
              <a:t>      </a:t>
            </a:r>
            <a:r>
              <a:rPr lang="ru-RU" sz="2400" dirty="0"/>
              <a:t>10 – 9</a:t>
            </a:r>
          </a:p>
          <a:p>
            <a:pPr algn="just"/>
            <a:r>
              <a:rPr lang="ru-RU" sz="2400" dirty="0"/>
              <a:t>           1+ 1                                                8 - 6</a:t>
            </a:r>
          </a:p>
          <a:p>
            <a:pPr algn="just"/>
            <a:r>
              <a:rPr lang="ru-RU" sz="2400" dirty="0"/>
              <a:t>           7 - 3                                                6 +4</a:t>
            </a:r>
          </a:p>
          <a:p>
            <a:pPr algn="just"/>
            <a:r>
              <a:rPr lang="ru-RU" sz="2400" dirty="0"/>
              <a:t>           2 + 1                                               9 – 5</a:t>
            </a:r>
          </a:p>
          <a:p>
            <a:pPr algn="just"/>
            <a:r>
              <a:rPr lang="ru-RU" sz="2400" dirty="0"/>
              <a:t>           1 + 4                                               2 + 4</a:t>
            </a:r>
          </a:p>
          <a:p>
            <a:pPr algn="just"/>
            <a:r>
              <a:rPr lang="ru-RU" sz="2400" dirty="0"/>
              <a:t>           6 - 3                                                4 + 4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3643315"/>
            <a:ext cx="200026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Владелец\Рабочий стол\s14164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1357298"/>
            <a:ext cx="57240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Ждут нас быстрые ракеты</a:t>
            </a:r>
            <a:endParaRPr lang="ru-RU" sz="3600" dirty="0"/>
          </a:p>
          <a:p>
            <a:r>
              <a:rPr lang="ru-RU" sz="3600" b="1" i="1" dirty="0"/>
              <a:t>    Для прогулок на планеты.</a:t>
            </a:r>
            <a:endParaRPr lang="ru-RU" sz="3600" dirty="0"/>
          </a:p>
          <a:p>
            <a:r>
              <a:rPr lang="ru-RU" sz="3600" b="1" i="1" dirty="0"/>
              <a:t>    На какую захотим – на такую полетим!  </a:t>
            </a:r>
            <a:endParaRPr lang="ru-RU" sz="3600" dirty="0"/>
          </a:p>
          <a:p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143380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Владелец\Рабочий стол\s14164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1000109"/>
            <a:ext cx="613445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ru-RU" sz="3600" b="1" dirty="0" smtClean="0"/>
              <a:t>    2    3    4    6    7    8……</a:t>
            </a:r>
          </a:p>
          <a:p>
            <a:pPr marL="342900" indent="-342900"/>
            <a:r>
              <a:rPr lang="ru-RU" sz="3600" b="1" dirty="0" smtClean="0"/>
              <a:t>1     2    3    4    5</a:t>
            </a:r>
          </a:p>
          <a:p>
            <a:pPr marL="342900" indent="-342900"/>
            <a:r>
              <a:rPr lang="ru-RU" sz="3600" b="1" dirty="0" smtClean="0"/>
              <a:t>1     2    3    4    5    6     7   8    9…</a:t>
            </a:r>
          </a:p>
          <a:p>
            <a:pPr marL="342900" indent="-342900"/>
            <a:endParaRPr lang="ru-RU" sz="3200" b="1" dirty="0" smtClean="0"/>
          </a:p>
          <a:p>
            <a:pPr marL="342900" indent="-342900"/>
            <a:endParaRPr lang="ru-RU" sz="3200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643182"/>
            <a:ext cx="692948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Владелец\Рабочий стол\s14164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1285860"/>
            <a:ext cx="130516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0 + 6</a:t>
            </a:r>
          </a:p>
          <a:p>
            <a:r>
              <a:rPr lang="ru-RU" sz="4000" dirty="0" smtClean="0"/>
              <a:t>1 + 5</a:t>
            </a:r>
          </a:p>
          <a:p>
            <a:r>
              <a:rPr lang="ru-RU" sz="4000" dirty="0" smtClean="0"/>
              <a:t>2 + 4</a:t>
            </a:r>
          </a:p>
          <a:p>
            <a:r>
              <a:rPr lang="ru-RU" sz="4000" dirty="0" smtClean="0"/>
              <a:t>3 + 3 </a:t>
            </a:r>
          </a:p>
          <a:p>
            <a:r>
              <a:rPr lang="ru-RU" sz="4000" dirty="0" smtClean="0"/>
              <a:t>4 + 2 </a:t>
            </a:r>
          </a:p>
          <a:p>
            <a:r>
              <a:rPr lang="ru-RU" sz="4000" dirty="0" smtClean="0"/>
              <a:t>5 + 1 </a:t>
            </a:r>
          </a:p>
          <a:p>
            <a:r>
              <a:rPr lang="ru-RU" sz="4000" dirty="0" smtClean="0"/>
              <a:t>6 + 0</a:t>
            </a:r>
          </a:p>
          <a:p>
            <a:endParaRPr lang="ru-RU" dirty="0" smtClean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857233"/>
            <a:ext cx="500066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Владелец\Рабочий стол\s14164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3" y="1000108"/>
            <a:ext cx="7000924" cy="2010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1    2   3   4   5   6   7 </a:t>
            </a:r>
          </a:p>
          <a:p>
            <a:r>
              <a:rPr lang="ru-RU" sz="6000" b="1" dirty="0"/>
              <a:t>с</a:t>
            </a:r>
            <a:r>
              <a:rPr lang="ru-RU" sz="6000" b="1" dirty="0" smtClean="0"/>
              <a:t>    а   </a:t>
            </a:r>
            <a:r>
              <a:rPr lang="ru-RU" sz="6000" b="1" dirty="0" err="1" smtClean="0"/>
              <a:t>р</a:t>
            </a:r>
            <a:r>
              <a:rPr lang="ru-RU" sz="6000" b="1" dirty="0" smtClean="0"/>
              <a:t>   </a:t>
            </a:r>
            <a:r>
              <a:rPr lang="ru-RU" sz="6000" b="1" dirty="0" err="1" smtClean="0"/>
              <a:t>н</a:t>
            </a:r>
            <a:r>
              <a:rPr lang="ru-RU" sz="6000" b="1" dirty="0" smtClean="0"/>
              <a:t>   </a:t>
            </a:r>
            <a:r>
              <a:rPr lang="ru-RU" sz="6000" b="1" dirty="0" err="1" smtClean="0"/>
              <a:t>д</a:t>
            </a:r>
            <a:r>
              <a:rPr lang="ru-RU" sz="6000" b="1" dirty="0" smtClean="0"/>
              <a:t>   </a:t>
            </a:r>
            <a:r>
              <a:rPr lang="ru-RU" sz="6000" b="1" dirty="0" err="1" smtClean="0"/>
              <a:t>ф</a:t>
            </a:r>
            <a:r>
              <a:rPr lang="ru-RU" sz="6000" b="1" dirty="0" smtClean="0"/>
              <a:t>  к</a:t>
            </a:r>
            <a:endParaRPr lang="ru-RU" sz="6000" b="1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143248"/>
            <a:ext cx="72152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Владелец\Рабочий стол\s14164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000240"/>
            <a:ext cx="485778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143504" y="857232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Марс</a:t>
            </a:r>
            <a:endParaRPr lang="ru-RU" sz="4400" b="1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786058"/>
            <a:ext cx="31432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230</Words>
  <Application>Microsoft Office PowerPoint</Application>
  <PresentationFormat>Экран (4:3)</PresentationFormat>
  <Paragraphs>55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25</cp:revision>
  <dcterms:created xsi:type="dcterms:W3CDTF">2016-02-01T13:03:04Z</dcterms:created>
  <dcterms:modified xsi:type="dcterms:W3CDTF">2016-02-02T11:51:05Z</dcterms:modified>
</cp:coreProperties>
</file>