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70" r:id="rId11"/>
    <p:sldId id="265" r:id="rId12"/>
    <p:sldId id="263" r:id="rId13"/>
    <p:sldId id="264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Кыталык-айыы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кѳтѳрѳ,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дьол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бэлиэтэ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tica-belyy-zhuravl-ster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5908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867400" y="5257800"/>
            <a:ext cx="28416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Предмет: Культура народов РС (Я)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кылаас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Богдокумова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П.П.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akutia.com/upload/iblock/a60/a60dc50f5a8d7efa17f863f828174a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62000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838200" y="784448"/>
            <a:ext cx="7620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кыргыттара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дьахталлара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удаҕаттар санааталлар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кыталыкка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кубулуйаллар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кыталык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көтөллөр.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Умсуур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тыһы кыталык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өрө көттө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бухатыыра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эмиэ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кыталыкка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холуллара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Үрүҥ Уолан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көстөр үтүө дьүһүнүнэн кыталык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кыыл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оҕотун курдук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дьоройбут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уҥуохтаах...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бэрт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үтүө киһи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Дьахтар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кэрэтэ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туруйаҕа холуллара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эмиэ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Кыталык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үтүө, ыраас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быһыы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идеала.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Сахаҕа маннык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өс хоһооно баар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кыталык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кынатын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төбөтүгэр кыырпахтааҕар дылы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өйдөбүлэ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 солнце не без пятен»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нуучча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өһүн хоһоонугар майгынныыр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ыталык Уйбаан. Кустугу ситтэрбиэн: кэпсээннэр. 1 чаа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657600"/>
            <a:ext cx="1676400" cy="23863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38400" y="457200"/>
            <a:ext cx="5173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Кыталык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Уйбаан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Кустугу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ситтэрбиэн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fotki.ykt.ru/albums/userpics/42885/42_ky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1"/>
            <a:ext cx="2667000" cy="1995806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 rot="10800000" flipV="1">
            <a:off x="3581400" y="1219200"/>
            <a:ext cx="5105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Кыталык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Уйбаан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ыарыһах уолчаан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сылдьан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кыталыктан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үтүөрбүтэ диэн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кэпсээн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Кустугу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ситтэрбиэн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кинигэтигэр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бэйэтин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эрдэҕинээҕитин ахтан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босхоҥ оҕо ытык-мааны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көтөргө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кыталыкка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сүгүрүйүү көмөтүнэн, таптал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кынатыгар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уйдаран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олоххо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тардыһыы, дьулуур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күүһүнэн атаҕар туран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быһыытынан үүнүүтүн-сайдыытын туһунан кэпсэнэр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геройа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сэдэх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көтөрдөрү сырсан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Саха сирин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маардарын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үрэхтэрин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күөллэрин кэрийэ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сылдьан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мүччүргэннээх сырыыларга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түбэһэр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Ааптар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олоҕор буолбут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түгэннэри олус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көрдөөхтүк, сэргэхтик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кэпсиир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ljplus.ru/img4/p/r/pro100_petrov/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68072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228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400" dirty="0" smtClean="0">
                <a:solidFill>
                  <a:schemeClr val="tx2">
                    <a:lumMod val="75000"/>
                  </a:schemeClr>
                </a:solidFill>
              </a:rPr>
              <a:t>Кыталык үҥкүүтэ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s405224.vk.me/v405224759/bd5a/k5OX_jH96j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172200" cy="4634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s313625.vk.me/v313625469/128f/Lw43tU8j_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971800"/>
            <a:ext cx="2438400" cy="34411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67200" y="6172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sah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Андросов хартыыната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 rot="10800000" flipV="1">
            <a:off x="304800" y="534888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Түмүк.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Билигин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кыталык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Саха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бэлиэтигэр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киирбитэ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Ыраас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буолуу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көстүү, дьоллоох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буолуу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бэлиэтинэн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h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аныллар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Чинчийии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көрдөрөрүнэн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сиригэр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кыталык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туруга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куһаҕана суох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этэҥҥэ диэн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көрдөрбүт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кэлиҥҥи сылларга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кыталык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кыстыыр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сиригэр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сыллата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4000-4700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көтөр кэлэн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барарынан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аахпыттар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Оттон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көтөрдөр кыстыыр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сирдэригэр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суоллара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Томпо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Охотскай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Перевоз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бөһүөлэгин таһынан ааһар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38200" y="914400"/>
            <a:ext cx="7467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Уруок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сыала-соруга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Оҕоҕо саха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төрүт омугун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сиэрин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туомун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культуратын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ungsuh" pitchFamily="18" charset="-127"/>
                <a:ea typeface="Gungsuh" pitchFamily="18" charset="-127"/>
                <a:cs typeface="Meiryo" pitchFamily="34" charset="-128"/>
              </a:rPr>
              <a:t>h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иннэрии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Төрөөбүт дойдутугар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тапталы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киэӊ туттууну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айылҕаҕа убаастабыллаах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ungsuh" pitchFamily="18" charset="-127"/>
                <a:ea typeface="Gungsuh" pitchFamily="18" charset="-127"/>
                <a:cs typeface="Meiryo" pitchFamily="34" charset="-128"/>
              </a:rPr>
              <a:t>h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ыаны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иитии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Кэрэни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үтүө бы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h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ыыны-майгыны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сыаналыыры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өйдөтүү;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 болҕойон истэр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өйдүүр, бэйэ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санаатын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h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ылаан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кэпсиир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дьоҕурун сайыннарыы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Кыталык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Уйбааны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билси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h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57200" y="533400"/>
            <a:ext cx="4419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Кыталык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ырыата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Эрийии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көмүс эрбийэлээх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Кырыйыы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көмүс кынаттаах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Кутуу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көмүс куорсуннаах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Уулаах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көмүс уорҕалаах,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Кылдьыылардаах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харахтаах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Кырыылардаах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тумустаах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Кырааскалаах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атахтаах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Кыҥкынастай куоластаах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Кынтаҕаркаан уҥуохтаах,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Кыталыктыыр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кыылларым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Кырыы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муора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кэнниттэн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Китай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омук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сириттэн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Кыырай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халлаан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кырсынан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Кырыйа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дайбаан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кэлээхтээн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://fotki.ykt.ru/albums/userpics/2014/05-24/normal_kyitalyik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4478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381000"/>
            <a:ext cx="5599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Кыталык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биологиятын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туhунан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143000"/>
            <a:ext cx="4953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Кыталык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дойдутааҕы Айылҕаны харыстыыр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сойуус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Кыһыл Кинигэтигэр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(Красная книга Международного Союза Охраны Природы (МСОП)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уонна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испииһэктэргэ киирбит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Саха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сиригэр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кыталыгы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бултуур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1962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сылтан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бобуллан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турар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Кыталык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сымыыттыыр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сүрүн сирэ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Кыталык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"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эркээйи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сиргэ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киирэр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(Сеть охраняемых местообитаний редких журавлей Севера-Востока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Азии.Тас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көст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үү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1 м 40 см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үрдүк кыталык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ыйааһына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киилэ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буолар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Атыырын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ыйааһына тыһытынааҕар ыарахан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Сэттэ кыталык кыргыттар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7387" y="2133600"/>
            <a:ext cx="2507013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8600" y="6096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Кыталык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дьүһүнэ кылбаа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маҥан, сирэйэ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түүтэ суох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уот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кыһыл.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Атахтара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кытархайдар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Кынатын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төбөтө харалаах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Кыталык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оҕото төбөтө, кэтэҕэ кытархай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кугас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атын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түүтэ сырдык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кугас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Сымыыттан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тахсарыгар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хараҕа халлаан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күөҕэ өҥнөөх, алта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ыйыгар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араҕас буолар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Аан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дойду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кыталыга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үс популяциялаах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илиҥҥи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киин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уонна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арҕаа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Кыталык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илиҥҥи популяцията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Кыталык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атын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туруйаларга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тэҥнээтэххэ ууттан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ырааппат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көтөр.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fotki.ykt.ru/albums/userpics/2014/05-24/normal_kytaly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3525139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533400"/>
            <a:ext cx="5943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Кыталык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субарктическай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туундараҕа, тыалаах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туундараҕа уонна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Саха сирин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хотугулуу-илин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тайҕатыгар сымыыттыыр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Сымыыта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биир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эбэтэр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икки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буолар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Ийэтэ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аҕата иккиэн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29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күн устата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баттыыллар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Үксүн биир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эрэ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оҕо тыыннаах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хаалар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70-75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күнүнэн кыталык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оҕолоро бэйэлэрэ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көтөр буолаллар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Үчүгэй сылга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кыталык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ахсаана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200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көтөрүнэн элбиир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Куһаҕан сылга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34-38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эрэ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саҥа көтөр эбиллэр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Кыталык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сымыыттыыр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кэмигэр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олус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сэрэхтээх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Уйатыгар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киһи чугаһаатаҕына уйатыттан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1-1,5 км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тэйэр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Оннук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тулаайахсыйбыт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уйа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атын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кыыл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аһылыга буолуон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сөп.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Кыталык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5-7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сааһыгар ууһуур кыахтанар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Пааралар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куруук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бииргэ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сылдьаллар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 rot="10800000" flipV="1">
            <a:off x="685800" y="551288"/>
            <a:ext cx="7696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Кыталыктар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норуот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айымньытыгар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буоларын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курдук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кыргыттар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үс дьүөгэлии кыргыттар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үс кыталык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курдуктар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Эллэй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кыргыттар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кыталыктар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кырдьар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сааһы дьүһүннүүргэ туттар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Эдэр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таптал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кыталыктар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буоланнар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күннээх сиргэ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төннүбэккэ көппүттэр, оттон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поэт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дойдутугар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кыһыны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кырдьыыны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көрсө хаалбыт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Эдэргэр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эрэ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баар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кыргыттар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ah-RU" sz="2000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Кыскыйар</a:t>
            </a:r>
            <a:r>
              <a:rPr lang="sah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тымнылыых кыһынтан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ah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Күннээх сир сыламнаах сылааһар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sah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үрэммит кыталык курдуктар.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sah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ттон эн төрөөбүт</a:t>
            </a:r>
            <a:r>
              <a:rPr kumimoji="0" lang="sah-RU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дойдугар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lang="sah-RU" sz="2000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аалбытын. </a:t>
            </a:r>
            <a:r>
              <a:rPr lang="ru-RU" sz="2000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lang="sah-RU" sz="2000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 тулаҥ- маҥан хаар.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sah-RU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 буолбутун иннигэр, ырыаҕар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sah-RU" sz="2000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аҥнайгы тапталын мэлдьи баар...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2743200" y="4419600"/>
            <a:ext cx="6172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Кыталык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куолаһа-кэрэттэн кэрэ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дорҕоон: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Кырыымпалыыр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куоластаах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Кыталыгы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санатан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Нарын,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соҕустук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Таарый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таарый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хомускун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4572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ырыалара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кыталык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буолан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көтөр, кинилэр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ырыаларыгар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кыталык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кыттыһар»: «сүрэхтэн үөскээбит ырыабыт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кыталык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кыыл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буолан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кыырайдын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Поэт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өйүгэр үөскүүр саҥа образтар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кыталыктар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Күһүн ааһар кыталыктар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Ыраах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халлан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түгэҕэр,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Сүтэ-сүтэ кыҥкынатар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Саҥаларыныы сороҕор,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Хоһоону айар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санаалар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көстөллөр...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ayanay.info/uploads/posts/2011-11/1320789292_bayanay_04_rssrrresr_20-1024x76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838200"/>
            <a:ext cx="3429000" cy="431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bayanay.info/uploads/posts/2011-11/1320789313_bayanay_04_rssrrresr_21-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447800"/>
            <a:ext cx="3462347" cy="44090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228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Дьиктилээх кыталык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2400" y="60198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Байанай.инфо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(Архив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Байаная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Дьиктилээх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кыталык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Федор Колосов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780</Words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Кыталык-айыы кѳтѳрѳ, дьол бэлиэтэ.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Кыталык-айыы кѳтѳрѳ, дьол бэлиэтэ.</dc:title>
  <dc:creator>User</dc:creator>
  <cp:lastModifiedBy>User</cp:lastModifiedBy>
  <cp:revision>27</cp:revision>
  <dcterms:created xsi:type="dcterms:W3CDTF">2016-02-06T07:20:14Z</dcterms:created>
  <dcterms:modified xsi:type="dcterms:W3CDTF">2016-02-08T05:36:35Z</dcterms:modified>
</cp:coreProperties>
</file>