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79" r:id="rId2"/>
    <p:sldId id="278" r:id="rId3"/>
    <p:sldId id="276" r:id="rId4"/>
    <p:sldId id="280" r:id="rId5"/>
    <p:sldId id="259" r:id="rId6"/>
    <p:sldId id="260" r:id="rId7"/>
    <p:sldId id="265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595" autoAdjust="0"/>
  </p:normalViewPr>
  <p:slideViewPr>
    <p:cSldViewPr>
      <p:cViewPr>
        <p:scale>
          <a:sx n="75" d="100"/>
          <a:sy n="75" d="100"/>
        </p:scale>
        <p:origin x="-117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77C76-BC59-4418-8422-A77A84E781B4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4B10-26C5-450A-8982-D151D4B43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-347946"/>
            <a:ext cx="756084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pPr algn="ctr"/>
            <a:r>
              <a:rPr lang="tt-RU" dirty="0" smtClean="0"/>
              <a:t>Муни</a:t>
            </a:r>
            <a:r>
              <a:rPr lang="ru-RU" dirty="0" err="1"/>
              <a:t>ципальное</a:t>
            </a:r>
            <a:r>
              <a:rPr lang="ru-RU" dirty="0"/>
              <a:t> бюджетное </a:t>
            </a:r>
            <a:r>
              <a:rPr lang="ru-RU" dirty="0" smtClean="0"/>
              <a:t>образовательное </a:t>
            </a:r>
            <a:r>
              <a:rPr lang="ru-RU" dirty="0"/>
              <a:t>учреждение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Кузайкинская</a:t>
            </a:r>
            <a:r>
              <a:rPr lang="ru-RU" dirty="0"/>
              <a:t> средняя общеобразовательная школа»</a:t>
            </a:r>
          </a:p>
          <a:p>
            <a:pPr algn="ctr"/>
            <a:r>
              <a:rPr lang="ru-RU" dirty="0"/>
              <a:t> </a:t>
            </a:r>
            <a:r>
              <a:rPr lang="ru-RU" dirty="0" err="1"/>
              <a:t>Альметьевского</a:t>
            </a:r>
            <a:r>
              <a:rPr lang="ru-RU" dirty="0"/>
              <a:t> муниципального района</a:t>
            </a:r>
          </a:p>
          <a:p>
            <a:pPr algn="ctr"/>
            <a:r>
              <a:rPr lang="ru-RU" dirty="0"/>
              <a:t> Республики Татарстан</a:t>
            </a:r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Класс : 2 (рус төркеме)</a:t>
            </a:r>
            <a:endParaRPr lang="ru-RU" dirty="0"/>
          </a:p>
          <a:p>
            <a:r>
              <a:rPr lang="tt-RU" dirty="0"/>
              <a:t>Тема :Яз.  Яз билгеләре.</a:t>
            </a:r>
            <a:endParaRPr lang="ru-RU" dirty="0"/>
          </a:p>
          <a:p>
            <a:r>
              <a:rPr lang="tt-RU" dirty="0"/>
              <a:t>Дәрес төре: яңа белем һәм күнекмәләр бирү  (ОНЗ)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pPr algn="r"/>
            <a:r>
              <a:rPr lang="tt-RU" dirty="0"/>
              <a:t> 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pPr algn="r"/>
            <a:r>
              <a:rPr lang="tt-RU" dirty="0"/>
              <a:t>Подготовила и провела урок </a:t>
            </a:r>
            <a:endParaRPr lang="ru-RU" dirty="0"/>
          </a:p>
          <a:p>
            <a:pPr algn="r"/>
            <a:r>
              <a:rPr lang="tt-RU" dirty="0"/>
              <a:t>учительница татарского языка</a:t>
            </a:r>
            <a:endParaRPr lang="ru-RU" dirty="0"/>
          </a:p>
          <a:p>
            <a:pPr algn="r"/>
            <a:r>
              <a:rPr lang="tt-RU" dirty="0"/>
              <a:t> Павлова Клара Григорьевна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  <a:p>
            <a:r>
              <a:rPr lang="tt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Кар </a:t>
            </a:r>
            <a:r>
              <a:rPr lang="ru-RU" sz="3600" dirty="0" err="1" smtClean="0"/>
              <a:t>ява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буран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r="5360"/>
          <a:stretch>
            <a:fillRect/>
          </a:stretch>
        </p:blipFill>
        <p:spPr>
          <a:xfrm>
            <a:off x="838200" y="1143003"/>
            <a:ext cx="4419600" cy="451824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5013176"/>
            <a:ext cx="4419600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/>
              <a:t>Тамчы</a:t>
            </a:r>
            <a:r>
              <a:rPr lang="ru-RU" sz="4000" dirty="0" smtClean="0"/>
              <a:t> </a:t>
            </a:r>
            <a:r>
              <a:rPr lang="ru-RU" sz="4000" dirty="0" err="1" smtClean="0"/>
              <a:t>тама</a:t>
            </a:r>
            <a:endParaRPr lang="ru-RU" sz="4000" dirty="0"/>
          </a:p>
        </p:txBody>
      </p:sp>
      <p:pic>
        <p:nvPicPr>
          <p:cNvPr id="9219" name="Picture 3" descr="C:\Users\клара\AppData\Local\Microsoft\Windows\Temporary Internet Files\Content.IE5\RFJH48BF\Оттепель-1357487952_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680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0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488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Елгада</a:t>
            </a:r>
            <a:r>
              <a:rPr lang="ru-RU" sz="4000" dirty="0" smtClean="0"/>
              <a:t> </a:t>
            </a:r>
            <a:r>
              <a:rPr lang="ru-RU" sz="4000" dirty="0" err="1" smtClean="0"/>
              <a:t>боз</a:t>
            </a:r>
            <a:r>
              <a:rPr lang="ru-RU" sz="4000" dirty="0" smtClean="0"/>
              <a:t> ага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033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941168"/>
            <a:ext cx="4419600" cy="762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4400" dirty="0" err="1" smtClean="0"/>
              <a:t>Кошлар</a:t>
            </a:r>
            <a:r>
              <a:rPr lang="ru-RU" sz="4400" dirty="0" smtClean="0"/>
              <a:t> </a:t>
            </a:r>
            <a:r>
              <a:rPr lang="ru-RU" sz="4400" dirty="0" err="1" smtClean="0"/>
              <a:t>җылы</a:t>
            </a:r>
            <a:r>
              <a:rPr lang="ru-RU" sz="4400" dirty="0" smtClean="0"/>
              <a:t> </a:t>
            </a:r>
            <a:r>
              <a:rPr lang="ru-RU" sz="4400" dirty="0" err="1" smtClean="0"/>
              <a:t>якка</a:t>
            </a:r>
            <a:r>
              <a:rPr lang="ru-RU" sz="4400" dirty="0" smtClean="0"/>
              <a:t> </a:t>
            </a:r>
            <a:r>
              <a:rPr lang="ru-RU" sz="4400" dirty="0" err="1" smtClean="0"/>
              <a:t>китә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1973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2" b="2107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400" dirty="0" smtClean="0"/>
              <a:t>Кар эри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8635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2132856"/>
          <a:ext cx="6077585" cy="247355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77585"/>
              </a:tblGrid>
              <a:tr h="247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                                                          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835696" y="3068960"/>
            <a:ext cx="1944216" cy="619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Ничего не понял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763688" y="2204864"/>
            <a:ext cx="2016224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Получил удовольствие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35696" y="3861048"/>
            <a:ext cx="1944216" cy="601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Удивился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508104" y="2204864"/>
            <a:ext cx="187220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 что-то новое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508104" y="3861048"/>
            <a:ext cx="1819275" cy="4679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Расстроился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508104" y="2996952"/>
            <a:ext cx="1819275" cy="5348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Научился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лнце 11"/>
          <p:cNvSpPr/>
          <p:nvPr/>
        </p:nvSpPr>
        <p:spPr>
          <a:xfrm>
            <a:off x="3923928" y="2564904"/>
            <a:ext cx="1368152" cy="127020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355976" y="2852936"/>
            <a:ext cx="432048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1" u="none" strike="noStrike" kern="1200" cap="none" spc="0" normalizeH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40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Лист самооценки</a:t>
            </a:r>
            <a:r>
              <a:rPr kumimoji="0" lang="ru-RU" sz="4400" b="1" i="1" u="none" strike="noStrike" kern="1200" cap="none" spc="0" normalizeH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44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1" i="1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1" u="none" strike="noStrike" kern="1200" cap="none" spc="0" normalizeH="0" baseline="0" noProof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13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786322"/>
            <a:ext cx="2151690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2800" dirty="0" smtClean="0"/>
              <a:t>РӘХМӘТ! ЯХШЫ КӘЕФЛӘР СЕЗГӘ!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1" b="2349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797152"/>
            <a:ext cx="4419600" cy="762000"/>
          </a:xfrm>
        </p:spPr>
        <p:txBody>
          <a:bodyPr>
            <a:noAutofit/>
          </a:bodyPr>
          <a:lstStyle/>
          <a:p>
            <a:pPr algn="ctr"/>
            <a:r>
              <a:rPr lang="tt-RU" sz="2000" dirty="0" smtClean="0"/>
              <a:t>СПАСИБО!</a:t>
            </a:r>
          </a:p>
          <a:p>
            <a:pPr algn="ctr"/>
            <a:r>
              <a:rPr lang="tt-RU" sz="2000" dirty="0" smtClean="0"/>
              <a:t> ВЕСЕЛОГО ВАМ НАСТРОЕНИЯ!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97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2800" dirty="0" smtClean="0"/>
              <a:t>Күрсәтегез әле миңа, ничек....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608512" cy="2627362"/>
          </a:xfrm>
        </p:spPr>
      </p:pic>
      <p:pic>
        <p:nvPicPr>
          <p:cNvPr id="1029" name="Picture 5" descr="C:\Users\клара\AppData\Local\Microsoft\Windows\Temporary Internet Files\Content.IE5\ESB2T9V1\Halloween_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608512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лара\Desktop\откр. урок мой\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3" y="1340768"/>
            <a:ext cx="3384376" cy="47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Яз. Яз </a:t>
            </a:r>
            <a:r>
              <a:rPr lang="tt-RU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билгеләре</a:t>
            </a:r>
            <a:br>
              <a:rPr lang="tt-RU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t-RU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Весна. Признаки </a:t>
            </a:r>
            <a:r>
              <a:rPr lang="tt-RU" sz="3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весны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7" descr="C:\Users\клара\Desktop\откр. урок мой\улыбка солнца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09753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клара\Desktop\откр. урок мой\869569946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068960"/>
            <a:ext cx="468051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клара\Desktop\откр. урок мой\лед на речк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104456" cy="29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51837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dirty="0" smtClean="0"/>
              <a:t>Словарная работа</a:t>
            </a:r>
          </a:p>
          <a:p>
            <a:r>
              <a:rPr lang="tt-RU" sz="3200" dirty="0" smtClean="0"/>
              <a:t>Кояш </a:t>
            </a:r>
            <a:r>
              <a:rPr lang="tt-RU" sz="3200" dirty="0"/>
              <a:t>-  </a:t>
            </a:r>
            <a:r>
              <a:rPr lang="tt-RU" sz="3200" dirty="0" smtClean="0"/>
              <a:t>солнце       </a:t>
            </a:r>
            <a:r>
              <a:rPr lang="tt-RU" sz="3200" dirty="0"/>
              <a:t>Балкый – </a:t>
            </a:r>
            <a:r>
              <a:rPr lang="tt-RU" sz="3200" dirty="0" smtClean="0"/>
              <a:t>сияет</a:t>
            </a:r>
            <a:endParaRPr lang="ru-RU" sz="3200" dirty="0"/>
          </a:p>
          <a:p>
            <a:r>
              <a:rPr lang="tt-RU" sz="3200" dirty="0"/>
              <a:t>Салкын -  </a:t>
            </a:r>
            <a:r>
              <a:rPr lang="tt-RU" sz="3200" dirty="0" smtClean="0"/>
              <a:t>холодно   Көлә - смеется</a:t>
            </a:r>
            <a:endParaRPr lang="ru-RU" sz="3200" dirty="0"/>
          </a:p>
          <a:p>
            <a:r>
              <a:rPr lang="tt-RU" sz="3200" dirty="0"/>
              <a:t>Елга -  </a:t>
            </a:r>
            <a:r>
              <a:rPr lang="tt-RU" sz="3200" dirty="0" smtClean="0"/>
              <a:t>река                 Тамчы </a:t>
            </a:r>
            <a:r>
              <a:rPr lang="tt-RU" sz="3200" dirty="0"/>
              <a:t>– </a:t>
            </a:r>
            <a:r>
              <a:rPr lang="tt-RU" sz="3200" dirty="0" smtClean="0"/>
              <a:t>капля</a:t>
            </a:r>
            <a:endParaRPr lang="ru-RU" sz="3200" dirty="0"/>
          </a:p>
          <a:p>
            <a:r>
              <a:rPr lang="tt-RU" sz="3200" dirty="0"/>
              <a:t>Боз –   </a:t>
            </a:r>
            <a:r>
              <a:rPr lang="tt-RU" sz="3200" dirty="0" smtClean="0"/>
              <a:t>лед                    Тама - капает</a:t>
            </a:r>
            <a:endParaRPr lang="ru-RU" sz="3200" dirty="0"/>
          </a:p>
          <a:p>
            <a:r>
              <a:rPr lang="tt-RU" sz="3200" dirty="0"/>
              <a:t>Кар -   </a:t>
            </a:r>
            <a:r>
              <a:rPr lang="tt-RU" sz="3200" dirty="0" smtClean="0"/>
              <a:t>снег                     Эри – тает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tt-RU" sz="3200" dirty="0"/>
              <a:t>Җылы -  </a:t>
            </a:r>
            <a:r>
              <a:rPr lang="tt-RU" sz="3200" dirty="0" smtClean="0"/>
              <a:t>тепло                   Ага – течет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4176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7"/>
            <a:ext cx="74888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5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5300" b="1" dirty="0"/>
              <a:t>Яз җитте.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967335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5400" b="1" dirty="0" smtClean="0"/>
              <a:t>Ур</a:t>
            </a:r>
            <a:r>
              <a:rPr lang="tt-RU" sz="5400" b="1" dirty="0" smtClean="0">
                <a:solidFill>
                  <a:srgbClr val="0070C0"/>
                </a:solidFill>
              </a:rPr>
              <a:t>а</a:t>
            </a:r>
            <a:r>
              <a:rPr lang="tt-RU" sz="5400" b="1" dirty="0" smtClean="0"/>
              <a:t>мда яз.  К</a:t>
            </a:r>
            <a:r>
              <a:rPr lang="tt-RU" sz="5400" b="1" dirty="0" smtClean="0">
                <a:solidFill>
                  <a:srgbClr val="0070C0"/>
                </a:solidFill>
              </a:rPr>
              <a:t>о</a:t>
            </a:r>
            <a:r>
              <a:rPr lang="tt-RU" sz="5400" b="1" dirty="0" smtClean="0"/>
              <a:t>яш б</a:t>
            </a:r>
            <a:r>
              <a:rPr lang="tt-RU" sz="5400" b="1" dirty="0" smtClean="0">
                <a:solidFill>
                  <a:srgbClr val="0070C0"/>
                </a:solidFill>
              </a:rPr>
              <a:t>а</a:t>
            </a:r>
            <a:r>
              <a:rPr lang="tt-RU" sz="5400" b="1" dirty="0" smtClean="0"/>
              <a:t>лкый</a:t>
            </a:r>
            <a:r>
              <a:rPr lang="tt-RU" sz="5400" b="1" dirty="0"/>
              <a:t>. </a:t>
            </a:r>
            <a:r>
              <a:rPr lang="tt-RU" sz="5400" b="1" dirty="0" smtClean="0"/>
              <a:t>Т</a:t>
            </a:r>
            <a:r>
              <a:rPr lang="tt-RU" sz="5400" b="1" dirty="0" smtClean="0">
                <a:solidFill>
                  <a:srgbClr val="0070C0"/>
                </a:solidFill>
              </a:rPr>
              <a:t>а</a:t>
            </a:r>
            <a:r>
              <a:rPr lang="tt-RU" sz="5400" b="1" dirty="0" smtClean="0"/>
              <a:t>мчы т</a:t>
            </a:r>
            <a:r>
              <a:rPr lang="tt-RU" sz="5400" b="1" dirty="0" smtClean="0">
                <a:solidFill>
                  <a:srgbClr val="0070C0"/>
                </a:solidFill>
              </a:rPr>
              <a:t>а</a:t>
            </a:r>
            <a:r>
              <a:rPr lang="tt-RU" sz="5400" b="1" dirty="0" smtClean="0"/>
              <a:t>ма</a:t>
            </a:r>
            <a:r>
              <a:rPr lang="tt-RU" sz="5400" b="1" dirty="0"/>
              <a:t>. Кар </a:t>
            </a:r>
            <a:r>
              <a:rPr lang="tt-RU" sz="5400" b="1" dirty="0" smtClean="0">
                <a:solidFill>
                  <a:srgbClr val="0070C0"/>
                </a:solidFill>
              </a:rPr>
              <a:t>э</a:t>
            </a:r>
            <a:r>
              <a:rPr lang="tt-RU" sz="5400" b="1" dirty="0" smtClean="0"/>
              <a:t>ри</a:t>
            </a:r>
            <a:r>
              <a:rPr lang="tt-RU" sz="5400" b="1" dirty="0"/>
              <a:t>. Елгада </a:t>
            </a:r>
            <a:r>
              <a:rPr lang="tt-RU" sz="5400" b="1" dirty="0" smtClean="0"/>
              <a:t>б</a:t>
            </a:r>
            <a:r>
              <a:rPr lang="tt-RU" sz="5400" b="1" dirty="0" smtClean="0">
                <a:solidFill>
                  <a:srgbClr val="0070C0"/>
                </a:solidFill>
              </a:rPr>
              <a:t>о</a:t>
            </a:r>
            <a:r>
              <a:rPr lang="tt-RU" sz="5400" b="1" dirty="0" smtClean="0"/>
              <a:t>з </a:t>
            </a:r>
            <a:r>
              <a:rPr lang="tt-RU" sz="5400" b="1" dirty="0" smtClean="0">
                <a:solidFill>
                  <a:srgbClr val="0070C0"/>
                </a:solidFill>
              </a:rPr>
              <a:t>а</a:t>
            </a:r>
            <a:r>
              <a:rPr lang="tt-RU" sz="5400" b="1" dirty="0" smtClean="0"/>
              <a:t>га</a:t>
            </a:r>
            <a:r>
              <a:rPr lang="tt-RU" sz="5400" b="1" dirty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873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i="1" u="sng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Яз билгеләрен тап.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1.Кар </a:t>
            </a:r>
            <a:r>
              <a:rPr lang="tt-RU" sz="4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ява. </a:t>
            </a: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2.Яңгыр ява.3.Кояш балкый. 4.Көннәр озын. </a:t>
            </a: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5.Буран</a:t>
            </a:r>
            <a:r>
              <a:rPr lang="tt-RU" sz="4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6.Боз ага. 7.Салкын </a:t>
            </a:r>
            <a:r>
              <a:rPr lang="tt-RU" sz="4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җил исә. </a:t>
            </a: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8.Кояш </a:t>
            </a:r>
            <a:r>
              <a:rPr lang="tt-RU" sz="4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көлә. </a:t>
            </a: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9.Кошлар </a:t>
            </a:r>
            <a:r>
              <a:rPr lang="tt-RU" sz="4800" dirty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китә</a:t>
            </a:r>
            <a:r>
              <a:rPr lang="tt-RU" sz="4800" dirty="0" smtClean="0">
                <a:solidFill>
                  <a:srgbClr val="404040"/>
                </a:solidFill>
                <a:latin typeface="Times New Roman"/>
                <a:ea typeface="Times New Roman"/>
                <a:cs typeface="Times New Roman"/>
              </a:rPr>
              <a:t>. 10. Кар ява. 11. Тамчы тама.</a:t>
            </a:r>
            <a:endParaRPr lang="ru-RU" sz="4800" dirty="0">
              <a:ea typeface="Calibri"/>
              <a:cs typeface="Times New Roman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2,6,8,11.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3600" dirty="0" smtClean="0"/>
              <a:t>КОЯШ БАЛКЫЙ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48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59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174</Words>
  <Application>Microsoft Office PowerPoint</Application>
  <PresentationFormat>Экран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Күрсәтегез әле миңа, ничек....</vt:lpstr>
      <vt:lpstr>Яз. Яз билгеләре Весна. Признаки весны</vt:lpstr>
      <vt:lpstr>Презентация PowerPoint</vt:lpstr>
      <vt:lpstr>Презентация PowerPoint</vt:lpstr>
      <vt:lpstr>Презентация PowerPoint</vt:lpstr>
      <vt:lpstr>Яз җитте. </vt:lpstr>
      <vt:lpstr>Яз билгеләрен тап. </vt:lpstr>
      <vt:lpstr>КОЯШ БАЛКЫЙ</vt:lpstr>
      <vt:lpstr>Кар ява</vt:lpstr>
      <vt:lpstr>буран</vt:lpstr>
      <vt:lpstr>Презентация PowerPoint</vt:lpstr>
      <vt:lpstr>Презентация PowerPoint</vt:lpstr>
      <vt:lpstr>Презентация PowerPoint</vt:lpstr>
      <vt:lpstr>Презентация PowerPoint</vt:lpstr>
      <vt:lpstr>  «Лист самооценки»  </vt:lpstr>
      <vt:lpstr>РӘХМӘТ! ЯХШЫ КӘЕФЛӘР СЕЗГӘ!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Күрсәтегез әле миңа, ничек....</dc:title>
  <dc:creator>клара</dc:creator>
  <cp:lastModifiedBy>клара</cp:lastModifiedBy>
  <cp:revision>22</cp:revision>
  <dcterms:created xsi:type="dcterms:W3CDTF">2016-02-14T18:22:38Z</dcterms:created>
  <dcterms:modified xsi:type="dcterms:W3CDTF">2016-02-23T17:39:50Z</dcterms:modified>
</cp:coreProperties>
</file>