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57" r:id="rId3"/>
    <p:sldId id="274" r:id="rId4"/>
    <p:sldId id="258" r:id="rId5"/>
    <p:sldId id="259" r:id="rId6"/>
    <p:sldId id="260" r:id="rId7"/>
    <p:sldId id="267" r:id="rId8"/>
    <p:sldId id="261" r:id="rId9"/>
    <p:sldId id="268" r:id="rId10"/>
    <p:sldId id="269" r:id="rId11"/>
    <p:sldId id="270" r:id="rId12"/>
    <p:sldId id="262" r:id="rId13"/>
    <p:sldId id="27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2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2202B8-7437-4491-ABDC-23E9F5F621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E9D79-96B8-4CA8-983C-1FDA8190C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2202B8-7437-4491-ABDC-23E9F5F621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E9D79-96B8-4CA8-983C-1FDA8190C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2202B8-7437-4491-ABDC-23E9F5F621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E9D79-96B8-4CA8-983C-1FDA8190C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2202B8-7437-4491-ABDC-23E9F5F621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E9D79-96B8-4CA8-983C-1FDA8190C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2202B8-7437-4491-ABDC-23E9F5F621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E9D79-96B8-4CA8-983C-1FDA8190C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2202B8-7437-4491-ABDC-23E9F5F621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E9D79-96B8-4CA8-983C-1FDA8190C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2202B8-7437-4491-ABDC-23E9F5F621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E9D79-96B8-4CA8-983C-1FDA8190C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2202B8-7437-4491-ABDC-23E9F5F621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E9D79-96B8-4CA8-983C-1FDA8190C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2202B8-7437-4491-ABDC-23E9F5F621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E9D79-96B8-4CA8-983C-1FDA8190C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2202B8-7437-4491-ABDC-23E9F5F621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E9D79-96B8-4CA8-983C-1FDA8190C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2202B8-7437-4491-ABDC-23E9F5F621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E9D79-96B8-4CA8-983C-1FDA8190C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C2202B8-7437-4491-ABDC-23E9F5F6210A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D8E9D79-96B8-4CA8-983C-1FDA8190C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edsovet.su/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5.jpeg"/><Relationship Id="rId4" Type="http://schemas.openxmlformats.org/officeDocument/2006/relationships/image" Target="../media/image14.jpeg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Мои рисунки\mota_ru_0122704-crop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03648" y="1628800"/>
            <a:ext cx="60486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Коньки</a:t>
            </a:r>
            <a:endParaRPr lang="ru-RU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Громова О.Б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г. Великий Новгород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2015 г.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mota_ru_0122704-crop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8001056" cy="564360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riblet"/>
          </a:sp3d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2" descr="http://www.websib.ru/fio/works/holidays/images/pe01723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4057" y="2276872"/>
            <a:ext cx="2259943" cy="2448272"/>
          </a:xfrm>
          <a:prstGeom prst="rect">
            <a:avLst/>
          </a:prstGeom>
          <a:noFill/>
        </p:spPr>
      </p:pic>
      <p:pic>
        <p:nvPicPr>
          <p:cNvPr id="6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4" cstate="print"/>
          <a:srcRect b="2335"/>
          <a:stretch>
            <a:fillRect/>
          </a:stretch>
        </p:blipFill>
        <p:spPr bwMode="auto">
          <a:xfrm rot="566537">
            <a:off x="7896225" y="611188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4" cstate="print"/>
          <a:srcRect b="2335"/>
          <a:stretch>
            <a:fillRect/>
          </a:stretch>
        </p:blipFill>
        <p:spPr bwMode="auto">
          <a:xfrm rot="566537">
            <a:off x="1369437" y="949053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4" cstate="print"/>
          <a:srcRect b="2335"/>
          <a:stretch>
            <a:fillRect/>
          </a:stretch>
        </p:blipFill>
        <p:spPr bwMode="auto">
          <a:xfrm rot="566537">
            <a:off x="937388" y="5269533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5" cstate="print"/>
          <a:srcRect b="2612"/>
          <a:stretch>
            <a:fillRect/>
          </a:stretch>
        </p:blipFill>
        <p:spPr bwMode="auto">
          <a:xfrm>
            <a:off x="5004048" y="5157192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5" cstate="print"/>
          <a:srcRect b="2612"/>
          <a:stretch>
            <a:fillRect/>
          </a:stretch>
        </p:blipFill>
        <p:spPr bwMode="auto">
          <a:xfrm>
            <a:off x="785813" y="3000375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4" cstate="print"/>
          <a:srcRect b="2335"/>
          <a:stretch>
            <a:fillRect/>
          </a:stretch>
        </p:blipFill>
        <p:spPr bwMode="auto">
          <a:xfrm rot="566537">
            <a:off x="7922163" y="5269533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051720" y="548680"/>
            <a:ext cx="5274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Где находится вратарь?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4" name="Picture 2" descr="http://www.shop-ogogo.com.ua/pictures/mvm/SO016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052736"/>
            <a:ext cx="6200775" cy="4714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12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mota_ru_0122704-crop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8001056" cy="564360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riblet"/>
          </a:sp3d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3" cstate="print"/>
          <a:srcRect b="2335"/>
          <a:stretch>
            <a:fillRect/>
          </a:stretch>
        </p:blipFill>
        <p:spPr bwMode="auto">
          <a:xfrm rot="566537">
            <a:off x="7850156" y="4117407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3" cstate="print"/>
          <a:srcRect b="2335"/>
          <a:stretch>
            <a:fillRect/>
          </a:stretch>
        </p:blipFill>
        <p:spPr bwMode="auto">
          <a:xfrm rot="566537">
            <a:off x="793371" y="733030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4" cstate="print"/>
          <a:srcRect b="2612"/>
          <a:stretch>
            <a:fillRect/>
          </a:stretch>
        </p:blipFill>
        <p:spPr bwMode="auto">
          <a:xfrm>
            <a:off x="1619672" y="1916832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4" cstate="print"/>
          <a:srcRect b="2612"/>
          <a:stretch>
            <a:fillRect/>
          </a:stretch>
        </p:blipFill>
        <p:spPr bwMode="auto">
          <a:xfrm>
            <a:off x="1115616" y="4869160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www.shop-ogogo.com.ua/pictures/mvm/SO016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052736"/>
            <a:ext cx="6200775" cy="4714876"/>
          </a:xfrm>
          <a:prstGeom prst="rect">
            <a:avLst/>
          </a:prstGeom>
          <a:noFill/>
        </p:spPr>
      </p:pic>
      <p:pic>
        <p:nvPicPr>
          <p:cNvPr id="10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3" cstate="print"/>
          <a:srcRect b="2335"/>
          <a:stretch>
            <a:fillRect/>
          </a:stretch>
        </p:blipFill>
        <p:spPr bwMode="auto">
          <a:xfrm rot="566537">
            <a:off x="7896225" y="611188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3" cstate="print"/>
          <a:srcRect b="2335"/>
          <a:stretch>
            <a:fillRect/>
          </a:stretch>
        </p:blipFill>
        <p:spPr bwMode="auto">
          <a:xfrm rot="566537">
            <a:off x="7202085" y="2533229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4" cstate="print"/>
          <a:srcRect b="2612"/>
          <a:stretch>
            <a:fillRect/>
          </a:stretch>
        </p:blipFill>
        <p:spPr bwMode="auto">
          <a:xfrm>
            <a:off x="6084168" y="5085184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3" cstate="print"/>
          <a:srcRect b="2335"/>
          <a:stretch>
            <a:fillRect/>
          </a:stretch>
        </p:blipFill>
        <p:spPr bwMode="auto">
          <a:xfrm rot="566537">
            <a:off x="3889715" y="5125518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websib.ru/fio/works/holidays/images/pe01723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276872"/>
            <a:ext cx="2259943" cy="244827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051720" y="548680"/>
            <a:ext cx="5274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Где находится вратарь?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Мои рисунки\mota_ru_0122704-crop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500042"/>
            <a:ext cx="8001056" cy="564360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riblet"/>
          </a:sp3d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7410" name="Picture 2" descr="http://minimozg.ru/uploads/posts/2011-11/thumbs/1322563454_1322541602_podborka_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6792"/>
            <a:ext cx="4607074" cy="4479494"/>
          </a:xfrm>
          <a:prstGeom prst="rect">
            <a:avLst/>
          </a:prstGeom>
          <a:noFill/>
        </p:spPr>
      </p:pic>
      <p:pic>
        <p:nvPicPr>
          <p:cNvPr id="5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4" cstate="print"/>
          <a:srcRect b="2335"/>
          <a:stretch>
            <a:fillRect/>
          </a:stretch>
        </p:blipFill>
        <p:spPr bwMode="auto">
          <a:xfrm rot="566537">
            <a:off x="7896225" y="611188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5" cstate="print"/>
          <a:srcRect b="2612"/>
          <a:stretch>
            <a:fillRect/>
          </a:stretch>
        </p:blipFill>
        <p:spPr bwMode="auto">
          <a:xfrm>
            <a:off x="7380312" y="4365104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5" cstate="print"/>
          <a:srcRect b="2612"/>
          <a:stretch>
            <a:fillRect/>
          </a:stretch>
        </p:blipFill>
        <p:spPr bwMode="auto">
          <a:xfrm>
            <a:off x="611560" y="3645024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4" cstate="print"/>
          <a:srcRect b="2335"/>
          <a:stretch>
            <a:fillRect/>
          </a:stretch>
        </p:blipFill>
        <p:spPr bwMode="auto">
          <a:xfrm rot="566537">
            <a:off x="937387" y="1093070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4" cstate="print"/>
          <a:srcRect b="2335"/>
          <a:stretch>
            <a:fillRect/>
          </a:stretch>
        </p:blipFill>
        <p:spPr bwMode="auto">
          <a:xfrm rot="566537">
            <a:off x="7274093" y="2029173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51720" y="548680"/>
            <a:ext cx="5274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Где находится вратарь?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mota_ru_0122704-crop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8001056" cy="564360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riblet"/>
          </a:sp3d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/>
              <a:t>Блестят коньки, блестит каток,</a:t>
            </a:r>
            <a:br>
              <a:rPr lang="ru-RU" dirty="0" smtClean="0"/>
            </a:br>
            <a:r>
              <a:rPr lang="ru-RU" dirty="0" smtClean="0"/>
              <a:t>Пушистый снег искрится,</a:t>
            </a:r>
            <a:br>
              <a:rPr lang="ru-RU" dirty="0" smtClean="0"/>
            </a:br>
            <a:r>
              <a:rPr lang="ru-RU" dirty="0" smtClean="0"/>
              <a:t>Надень коньки свои, дружок,</a:t>
            </a:r>
            <a:br>
              <a:rPr lang="ru-RU" dirty="0" smtClean="0"/>
            </a:br>
            <a:r>
              <a:rPr lang="ru-RU" dirty="0" smtClean="0"/>
              <a:t>Попробуй прокатиться.</a:t>
            </a:r>
          </a:p>
          <a:p>
            <a:r>
              <a:rPr lang="ru-RU" dirty="0" smtClean="0"/>
              <a:t>Пускай тебя щипнет мороз -</a:t>
            </a:r>
            <a:br>
              <a:rPr lang="ru-RU" dirty="0" smtClean="0"/>
            </a:br>
            <a:r>
              <a:rPr lang="ru-RU" dirty="0" smtClean="0"/>
              <a:t>Смотри, не испугайся.</a:t>
            </a:r>
            <a:br>
              <a:rPr lang="ru-RU" dirty="0" smtClean="0"/>
            </a:br>
            <a:r>
              <a:rPr lang="ru-RU" dirty="0" smtClean="0"/>
              <a:t>Пусть заморозит он до слез -</a:t>
            </a:r>
            <a:br>
              <a:rPr lang="ru-RU" dirty="0" smtClean="0"/>
            </a:br>
            <a:r>
              <a:rPr lang="ru-RU" dirty="0" smtClean="0"/>
              <a:t>Ему не поддавайся!</a:t>
            </a:r>
          </a:p>
          <a:p>
            <a:r>
              <a:rPr lang="ru-RU" dirty="0" smtClean="0"/>
              <a:t>Не отступай, скользи вперед,</a:t>
            </a:r>
            <a:br>
              <a:rPr lang="ru-RU" dirty="0" smtClean="0"/>
            </a:br>
            <a:r>
              <a:rPr lang="ru-RU" dirty="0" smtClean="0"/>
              <a:t>Лети быстрее птицы.</a:t>
            </a:r>
            <a:br>
              <a:rPr lang="ru-RU" dirty="0" smtClean="0"/>
            </a:br>
            <a:r>
              <a:rPr lang="ru-RU" dirty="0" smtClean="0"/>
              <a:t>Мороз сердитый отстает</a:t>
            </a:r>
            <a:br>
              <a:rPr lang="ru-RU" dirty="0" smtClean="0"/>
            </a:br>
            <a:r>
              <a:rPr lang="ru-RU" dirty="0" smtClean="0"/>
              <a:t>От тех, кто не боится!</a:t>
            </a:r>
            <a:endParaRPr lang="ru-RU" dirty="0"/>
          </a:p>
        </p:txBody>
      </p:sp>
      <p:pic>
        <p:nvPicPr>
          <p:cNvPr id="5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3" cstate="print"/>
          <a:srcRect b="2612"/>
          <a:stretch>
            <a:fillRect/>
          </a:stretch>
        </p:blipFill>
        <p:spPr bwMode="auto">
          <a:xfrm>
            <a:off x="5436096" y="980728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4" cstate="print"/>
          <a:srcRect b="2335"/>
          <a:stretch>
            <a:fillRect/>
          </a:stretch>
        </p:blipFill>
        <p:spPr bwMode="auto">
          <a:xfrm rot="566537">
            <a:off x="7634131" y="877044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4" cstate="print"/>
          <a:srcRect b="2335"/>
          <a:stretch>
            <a:fillRect/>
          </a:stretch>
        </p:blipFill>
        <p:spPr bwMode="auto">
          <a:xfrm rot="566537">
            <a:off x="7634133" y="2893269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55576" y="620688"/>
            <a:ext cx="317561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Блестят коньки, блестит каток,</a:t>
            </a:r>
            <a:br>
              <a:rPr lang="ru-RU" dirty="0" smtClean="0"/>
            </a:br>
            <a:r>
              <a:rPr lang="ru-RU" dirty="0" smtClean="0"/>
              <a:t>Пушистый снег искрится,</a:t>
            </a:r>
            <a:br>
              <a:rPr lang="ru-RU" dirty="0" smtClean="0"/>
            </a:br>
            <a:r>
              <a:rPr lang="ru-RU" dirty="0" smtClean="0"/>
              <a:t>Надень коньки свои, дружок,</a:t>
            </a:r>
            <a:br>
              <a:rPr lang="ru-RU" dirty="0" smtClean="0"/>
            </a:br>
            <a:r>
              <a:rPr lang="ru-RU" dirty="0" smtClean="0"/>
              <a:t>Попробуй прокатиться.</a:t>
            </a:r>
          </a:p>
          <a:p>
            <a:r>
              <a:rPr lang="ru-RU" dirty="0" smtClean="0"/>
              <a:t>Пускай тебя щипнет мороз -</a:t>
            </a:r>
            <a:br>
              <a:rPr lang="ru-RU" dirty="0" smtClean="0"/>
            </a:br>
            <a:r>
              <a:rPr lang="ru-RU" dirty="0" smtClean="0"/>
              <a:t>Смотри, не испугайся.</a:t>
            </a:r>
            <a:br>
              <a:rPr lang="ru-RU" dirty="0" smtClean="0"/>
            </a:br>
            <a:r>
              <a:rPr lang="ru-RU" dirty="0" smtClean="0"/>
              <a:t>Пусть заморозит он до слез -</a:t>
            </a:r>
            <a:br>
              <a:rPr lang="ru-RU" dirty="0" smtClean="0"/>
            </a:br>
            <a:r>
              <a:rPr lang="ru-RU" dirty="0" smtClean="0"/>
              <a:t>Ему не поддавайся!</a:t>
            </a:r>
          </a:p>
          <a:p>
            <a:r>
              <a:rPr lang="ru-RU" dirty="0" smtClean="0"/>
              <a:t>Не отступай, скользи вперед,</a:t>
            </a:r>
            <a:br>
              <a:rPr lang="ru-RU" dirty="0" smtClean="0"/>
            </a:br>
            <a:r>
              <a:rPr lang="ru-RU" dirty="0" smtClean="0"/>
              <a:t>Лети быстрее птицы.</a:t>
            </a:r>
            <a:br>
              <a:rPr lang="ru-RU" dirty="0" smtClean="0"/>
            </a:br>
            <a:r>
              <a:rPr lang="ru-RU" dirty="0" smtClean="0"/>
              <a:t>Мороз сердитый отстает</a:t>
            </a:r>
            <a:br>
              <a:rPr lang="ru-RU" dirty="0" smtClean="0"/>
            </a:br>
            <a:r>
              <a:rPr lang="ru-RU" dirty="0" smtClean="0"/>
              <a:t>От тех, кто не боится!</a:t>
            </a:r>
          </a:p>
          <a:p>
            <a:r>
              <a:rPr lang="ru-RU" i="1" dirty="0" smtClean="0"/>
              <a:t>                           </a:t>
            </a:r>
          </a:p>
          <a:p>
            <a:r>
              <a:rPr lang="ru-RU" i="1" dirty="0" smtClean="0"/>
              <a:t>                              В. </a:t>
            </a:r>
            <a:r>
              <a:rPr lang="ru-RU" i="1" dirty="0" err="1" smtClean="0"/>
              <a:t>Донникова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34" name="Picture 10" descr="http://www.krokha.ru/img/articles/sokolniki_kat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8736" y="2636912"/>
            <a:ext cx="4301168" cy="2655972"/>
          </a:xfrm>
          <a:prstGeom prst="rect">
            <a:avLst/>
          </a:prstGeom>
          <a:noFill/>
        </p:spPr>
      </p:pic>
      <p:pic>
        <p:nvPicPr>
          <p:cNvPr id="23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3" cstate="print"/>
          <a:srcRect b="2612"/>
          <a:stretch>
            <a:fillRect/>
          </a:stretch>
        </p:blipFill>
        <p:spPr bwMode="auto">
          <a:xfrm>
            <a:off x="1259632" y="4509120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3" cstate="print"/>
          <a:srcRect b="2612"/>
          <a:stretch>
            <a:fillRect/>
          </a:stretch>
        </p:blipFill>
        <p:spPr bwMode="auto">
          <a:xfrm>
            <a:off x="3059832" y="5085184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mota_ru_0122704-crop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8001056" cy="564360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riblet"/>
          </a:sp3d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SzPct val="200000"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SzPct val="200000"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SzPct val="200000"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SzPct val="200000"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SzPct val="200000"/>
              <a:defRPr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3" cstate="print"/>
          <a:srcRect b="2612"/>
          <a:stretch>
            <a:fillRect/>
          </a:stretch>
        </p:blipFill>
        <p:spPr bwMode="auto">
          <a:xfrm>
            <a:off x="785813" y="3000375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3" cstate="print"/>
          <a:srcRect b="2612"/>
          <a:stretch>
            <a:fillRect/>
          </a:stretch>
        </p:blipFill>
        <p:spPr bwMode="auto">
          <a:xfrm>
            <a:off x="6588224" y="764704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4" cstate="print"/>
          <a:srcRect b="2335"/>
          <a:stretch>
            <a:fillRect/>
          </a:stretch>
        </p:blipFill>
        <p:spPr bwMode="auto">
          <a:xfrm rot="566537">
            <a:off x="7896225" y="611188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4" cstate="print"/>
          <a:srcRect b="2335"/>
          <a:stretch>
            <a:fillRect/>
          </a:stretch>
        </p:blipFill>
        <p:spPr bwMode="auto">
          <a:xfrm rot="566537">
            <a:off x="7634133" y="2893269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3" cstate="print"/>
          <a:srcRect b="2612"/>
          <a:stretch>
            <a:fillRect/>
          </a:stretch>
        </p:blipFill>
        <p:spPr bwMode="auto">
          <a:xfrm>
            <a:off x="1043608" y="692696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23728" y="1052736"/>
            <a:ext cx="33203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Интернет – ресурсы: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1916832"/>
            <a:ext cx="318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http://so-sportom.nethouse.ru/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2420888"/>
            <a:ext cx="2355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http://www.figurist.ru/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63688" y="2924944"/>
            <a:ext cx="425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http://img0.univer.rusfan.ru/photo/247066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91680" y="3501008"/>
            <a:ext cx="671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http://baltasi.tatarstan.ru/file/photoreport/view_518117_447023.jpg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407707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http://gumbit5.ru/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835696" y="4941168"/>
            <a:ext cx="5364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 шаблона:   Романова В. В. http://pedsovet.su</a:t>
            </a:r>
            <a:r>
              <a:rPr lang="ru-RU" dirty="0" smtClean="0">
                <a:hlinkClick r:id="rId5"/>
              </a:rPr>
              <a:t>/</a:t>
            </a:r>
            <a:r>
              <a:rPr lang="ru-RU" dirty="0" smtClean="0"/>
              <a:t> ,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691680" y="4509120"/>
            <a:ext cx="2257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http://www.krokha.ru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Admin\Мои документы\Мои рисунки\mota_ru_0122704-crop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500042"/>
            <a:ext cx="8001056" cy="564360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riblet"/>
          </a:sp3d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 descr="Древние конь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3779322" cy="389180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Древние коньки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Picture 4" descr="http://www.bestreferat.ru/images/paper/04/30/6373004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78077" y="1199153"/>
            <a:ext cx="2215447" cy="38918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06759" y="5101769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КОНЁК - ласковое название от слова КОНЬ </a:t>
            </a:r>
          </a:p>
          <a:p>
            <a:r>
              <a:rPr lang="ru-RU" dirty="0" smtClean="0"/>
              <a:t>Передняя часть деревянных коньков была украшена конской головой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mota_ru_0122704-crop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8001056" cy="564360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riblet"/>
          </a:sp3d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3" cstate="print"/>
          <a:srcRect b="2335"/>
          <a:stretch>
            <a:fillRect/>
          </a:stretch>
        </p:blipFill>
        <p:spPr bwMode="auto">
          <a:xfrm rot="566537">
            <a:off x="7850156" y="4117407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3" cstate="print"/>
          <a:srcRect b="2335"/>
          <a:stretch>
            <a:fillRect/>
          </a:stretch>
        </p:blipFill>
        <p:spPr bwMode="auto">
          <a:xfrm rot="566537">
            <a:off x="793371" y="733030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4" cstate="print"/>
          <a:srcRect b="2612"/>
          <a:stretch>
            <a:fillRect/>
          </a:stretch>
        </p:blipFill>
        <p:spPr bwMode="auto">
          <a:xfrm>
            <a:off x="1619672" y="1916832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4" cstate="print"/>
          <a:srcRect b="2612"/>
          <a:stretch>
            <a:fillRect/>
          </a:stretch>
        </p:blipFill>
        <p:spPr bwMode="auto">
          <a:xfrm>
            <a:off x="1115616" y="4869160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3" cstate="print"/>
          <a:srcRect b="2335"/>
          <a:stretch>
            <a:fillRect/>
          </a:stretch>
        </p:blipFill>
        <p:spPr bwMode="auto">
          <a:xfrm rot="566537">
            <a:off x="7896225" y="611188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3" cstate="print"/>
          <a:srcRect b="2335"/>
          <a:stretch>
            <a:fillRect/>
          </a:stretch>
        </p:blipFill>
        <p:spPr bwMode="auto">
          <a:xfrm rot="566537">
            <a:off x="7202085" y="2533229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4" cstate="print"/>
          <a:srcRect b="2612"/>
          <a:stretch>
            <a:fillRect/>
          </a:stretch>
        </p:blipFill>
        <p:spPr bwMode="auto">
          <a:xfrm>
            <a:off x="6084168" y="5085184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3" cstate="print"/>
          <a:srcRect b="2335"/>
          <a:stretch>
            <a:fillRect/>
          </a:stretch>
        </p:blipFill>
        <p:spPr bwMode="auto">
          <a:xfrm rot="566537">
            <a:off x="3889715" y="5125518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muzmix.com/images/songs/22225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48680"/>
            <a:ext cx="7339573" cy="489654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627784" y="5445224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Зимняя забава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9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Мои документы\Мои рисунки\mota_ru_0122704-crop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83568" y="476672"/>
            <a:ext cx="8001056" cy="564360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riblet"/>
          </a:sp3d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2" name="Picture 4" descr="http://yahooeu.ru/uploads/posts/2010-02/1266421245_10.jpg"/>
          <p:cNvPicPr>
            <a:picLocks noChangeAspect="1" noChangeArrowheads="1"/>
          </p:cNvPicPr>
          <p:nvPr/>
        </p:nvPicPr>
        <p:blipFill>
          <a:blip r:embed="rId3" cstate="print"/>
          <a:srcRect r="6613"/>
          <a:stretch>
            <a:fillRect/>
          </a:stretch>
        </p:blipFill>
        <p:spPr bwMode="auto">
          <a:xfrm>
            <a:off x="971600" y="980728"/>
            <a:ext cx="3096344" cy="22575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3140968"/>
            <a:ext cx="206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Хоккей - хоккеисты</a:t>
            </a:r>
            <a:endParaRPr lang="ru-RU" dirty="0"/>
          </a:p>
        </p:txBody>
      </p:sp>
      <p:pic>
        <p:nvPicPr>
          <p:cNvPr id="2054" name="Picture 6" descr="http://s58.radikal.ru/i159/0911/1a/d5ca69028b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004573"/>
            <a:ext cx="2988509" cy="19890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64088" y="2996952"/>
            <a:ext cx="313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Фигурное катание -фигуристы</a:t>
            </a:r>
            <a:endParaRPr lang="ru-RU" dirty="0"/>
          </a:p>
        </p:txBody>
      </p:sp>
      <p:pic>
        <p:nvPicPr>
          <p:cNvPr id="2056" name="Picture 8" descr="http://ic.pics.livejournal.com/pyrat123/54164377/155111/155111_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645024"/>
            <a:ext cx="2520280" cy="20162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99792" y="5733256"/>
            <a:ext cx="314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Бег на коньках - конькобежцы</a:t>
            </a:r>
            <a:endParaRPr lang="ru-RU" dirty="0"/>
          </a:p>
        </p:txBody>
      </p:sp>
      <p:pic>
        <p:nvPicPr>
          <p:cNvPr id="12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6" cstate="print"/>
          <a:srcRect b="2335"/>
          <a:stretch>
            <a:fillRect/>
          </a:stretch>
        </p:blipFill>
        <p:spPr bwMode="auto">
          <a:xfrm rot="566537">
            <a:off x="7778148" y="3685357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7" cstate="print"/>
          <a:srcRect b="2612"/>
          <a:stretch>
            <a:fillRect/>
          </a:stretch>
        </p:blipFill>
        <p:spPr bwMode="auto">
          <a:xfrm>
            <a:off x="755576" y="3789040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7" cstate="print"/>
          <a:srcRect b="2612"/>
          <a:stretch>
            <a:fillRect/>
          </a:stretch>
        </p:blipFill>
        <p:spPr bwMode="auto">
          <a:xfrm>
            <a:off x="1907704" y="4581128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6" cstate="print"/>
          <a:srcRect b="2335"/>
          <a:stretch>
            <a:fillRect/>
          </a:stretch>
        </p:blipFill>
        <p:spPr bwMode="auto">
          <a:xfrm rot="566537">
            <a:off x="1009396" y="5197524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6" cstate="print"/>
          <a:srcRect b="2335"/>
          <a:stretch>
            <a:fillRect/>
          </a:stretch>
        </p:blipFill>
        <p:spPr bwMode="auto">
          <a:xfrm rot="566537">
            <a:off x="6842044" y="4909494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987824" y="33265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Спортсмены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Admin\Мои документы\Мои рисунки\mota_ru_0122704-crop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71472" y="500042"/>
            <a:ext cx="8001056" cy="564360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riblet"/>
          </a:sp3d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://market.primorye.ru/adimages/1357908743187299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114" y="2924944"/>
            <a:ext cx="2017827" cy="2304256"/>
          </a:xfrm>
          <a:prstGeom prst="rect">
            <a:avLst/>
          </a:prstGeom>
          <a:noFill/>
        </p:spPr>
      </p:pic>
      <p:pic>
        <p:nvPicPr>
          <p:cNvPr id="1028" name="Picture 4" descr="http://forum.netbynet.ru/uploads/post-34167-1199478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3113923" cy="2335442"/>
          </a:xfrm>
          <a:prstGeom prst="rect">
            <a:avLst/>
          </a:prstGeom>
          <a:noFill/>
        </p:spPr>
      </p:pic>
      <p:pic>
        <p:nvPicPr>
          <p:cNvPr id="1030" name="Picture 6" descr="http://findo.ru/user_files/1191668311_59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268760"/>
            <a:ext cx="2386236" cy="23862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3212976"/>
            <a:ext cx="1002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беговые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3861048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фигурные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5661248"/>
            <a:ext cx="124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хоккейные</a:t>
            </a:r>
            <a:endParaRPr lang="ru-RU" dirty="0"/>
          </a:p>
        </p:txBody>
      </p:sp>
      <p:pic>
        <p:nvPicPr>
          <p:cNvPr id="13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6" cstate="print"/>
          <a:srcRect b="2335"/>
          <a:stretch>
            <a:fillRect/>
          </a:stretch>
        </p:blipFill>
        <p:spPr bwMode="auto">
          <a:xfrm rot="566537">
            <a:off x="7896225" y="611188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7" cstate="print"/>
          <a:srcRect b="2612"/>
          <a:stretch>
            <a:fillRect/>
          </a:stretch>
        </p:blipFill>
        <p:spPr bwMode="auto">
          <a:xfrm>
            <a:off x="971600" y="4149080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7" cstate="print"/>
          <a:srcRect b="2612"/>
          <a:stretch>
            <a:fillRect/>
          </a:stretch>
        </p:blipFill>
        <p:spPr bwMode="auto">
          <a:xfrm>
            <a:off x="6876256" y="4941168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6" cstate="print"/>
          <a:srcRect b="2335"/>
          <a:stretch>
            <a:fillRect/>
          </a:stretch>
        </p:blipFill>
        <p:spPr bwMode="auto">
          <a:xfrm rot="566537">
            <a:off x="937388" y="805037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051720" y="620688"/>
            <a:ext cx="4906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Какие бывают коньки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Admin\Мои документы\Мои рисунки\mota_ru_0122704-crop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71472" y="500042"/>
            <a:ext cx="8001056" cy="564360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riblet"/>
          </a:sp3d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9458" name="Picture 2" descr="http://vtk.1gs.ru/img/vtk_b_897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340768"/>
            <a:ext cx="577263" cy="576063"/>
          </a:xfrm>
          <a:prstGeom prst="rect">
            <a:avLst/>
          </a:prstGeom>
          <a:noFill/>
        </p:spPr>
      </p:pic>
      <p:pic>
        <p:nvPicPr>
          <p:cNvPr id="19460" name="Picture 4" descr="http://www.tdbullit.ru/upload/shop_3/1/2/6/item_1262/shop_items_catalog_image12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412776"/>
            <a:ext cx="2520280" cy="2520280"/>
          </a:xfrm>
          <a:prstGeom prst="rect">
            <a:avLst/>
          </a:prstGeom>
          <a:noFill/>
        </p:spPr>
      </p:pic>
      <p:pic>
        <p:nvPicPr>
          <p:cNvPr id="19464" name="Picture 8" descr="http://dancetrade.ru/published/publicdata/DANCETRADE/attachments/SC/products_pictures/%D0%BF%D0%BB%D0%B0%D1%82%D1%8C%D0%B5%20%D0%BA%D1%80%D0%B0%D1%81%D0%BD%D0%BE%D0%B5%20%D0%B4%D0%BB%D1%8F%20%D1%84%D0%B8%D0%B3.8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717032"/>
            <a:ext cx="1620180" cy="2160240"/>
          </a:xfrm>
          <a:prstGeom prst="rect">
            <a:avLst/>
          </a:prstGeom>
          <a:noFill/>
        </p:spPr>
      </p:pic>
      <p:pic>
        <p:nvPicPr>
          <p:cNvPr id="19466" name="Picture 10" descr="http://sk-sport.kz/documents/news/2013/11/thb/sams_thb_630x345x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400"/>
          <a:stretch>
            <a:fillRect/>
          </a:stretch>
        </p:blipFill>
        <p:spPr bwMode="auto">
          <a:xfrm>
            <a:off x="2555776" y="1988840"/>
            <a:ext cx="1152128" cy="4044463"/>
          </a:xfrm>
          <a:prstGeom prst="rect">
            <a:avLst/>
          </a:prstGeom>
          <a:noFill/>
        </p:spPr>
      </p:pic>
      <p:pic>
        <p:nvPicPr>
          <p:cNvPr id="19468" name="Picture 12" descr="http://cs11103.vk.me/u162236058/-14/x_9d0928e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772816"/>
            <a:ext cx="1584176" cy="16965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1916832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шайба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3861048"/>
            <a:ext cx="97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клюшка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350100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шлем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236296" y="3212976"/>
            <a:ext cx="84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ворота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5589240"/>
            <a:ext cx="134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комбинезон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5373216"/>
            <a:ext cx="82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платье</a:t>
            </a:r>
            <a:endParaRPr lang="ru-RU" dirty="0"/>
          </a:p>
        </p:txBody>
      </p:sp>
      <p:pic>
        <p:nvPicPr>
          <p:cNvPr id="14" name="Picture 2" descr="http://www.shop-ogogo.com.ua/pictures/mvm/SO016b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412776"/>
            <a:ext cx="2746341" cy="2088232"/>
          </a:xfrm>
          <a:prstGeom prst="rect">
            <a:avLst/>
          </a:prstGeom>
          <a:noFill/>
        </p:spPr>
      </p:pic>
      <p:pic>
        <p:nvPicPr>
          <p:cNvPr id="18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9" cstate="print"/>
          <a:srcRect b="2335"/>
          <a:stretch>
            <a:fillRect/>
          </a:stretch>
        </p:blipFill>
        <p:spPr bwMode="auto">
          <a:xfrm rot="566537">
            <a:off x="7955093" y="3680643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9" cstate="print"/>
          <a:srcRect b="2335"/>
          <a:stretch>
            <a:fillRect/>
          </a:stretch>
        </p:blipFill>
        <p:spPr bwMode="auto">
          <a:xfrm rot="566537">
            <a:off x="5185859" y="1453109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9" cstate="print"/>
          <a:srcRect b="2335"/>
          <a:stretch>
            <a:fillRect/>
          </a:stretch>
        </p:blipFill>
        <p:spPr bwMode="auto">
          <a:xfrm rot="566537">
            <a:off x="721364" y="2533229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9" cstate="print"/>
          <a:srcRect b="2335"/>
          <a:stretch>
            <a:fillRect/>
          </a:stretch>
        </p:blipFill>
        <p:spPr bwMode="auto">
          <a:xfrm rot="566537">
            <a:off x="7346101" y="4045396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10" cstate="print"/>
          <a:srcRect b="2612"/>
          <a:stretch>
            <a:fillRect/>
          </a:stretch>
        </p:blipFill>
        <p:spPr bwMode="auto">
          <a:xfrm>
            <a:off x="899592" y="4293096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10" cstate="print"/>
          <a:srcRect b="2612"/>
          <a:stretch>
            <a:fillRect/>
          </a:stretch>
        </p:blipFill>
        <p:spPr bwMode="auto">
          <a:xfrm>
            <a:off x="4283968" y="5085184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331640" y="620688"/>
            <a:ext cx="70179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Какому спортсмену что нужно?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mota_ru_0122704-crop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8001056" cy="564360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riblet"/>
          </a:sp3d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3" cstate="print"/>
          <a:srcRect b="2335"/>
          <a:stretch>
            <a:fillRect/>
          </a:stretch>
        </p:blipFill>
        <p:spPr bwMode="auto">
          <a:xfrm rot="566537">
            <a:off x="7896225" y="611188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4" cstate="print"/>
          <a:srcRect b="2612"/>
          <a:stretch>
            <a:fillRect/>
          </a:stretch>
        </p:blipFill>
        <p:spPr bwMode="auto">
          <a:xfrm>
            <a:off x="1259632" y="980728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4" cstate="print"/>
          <a:srcRect b="2612"/>
          <a:stretch>
            <a:fillRect/>
          </a:stretch>
        </p:blipFill>
        <p:spPr bwMode="auto">
          <a:xfrm>
            <a:off x="971600" y="4653136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3" cstate="print"/>
          <a:srcRect b="2335"/>
          <a:stretch>
            <a:fillRect/>
          </a:stretch>
        </p:blipFill>
        <p:spPr bwMode="auto">
          <a:xfrm rot="566537">
            <a:off x="7922163" y="2389213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shop-ogogo.com.ua/pictures/mvm/SO016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052736"/>
            <a:ext cx="6200775" cy="471487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51720" y="548680"/>
            <a:ext cx="5274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Где находится вратарь?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3" name="Picture 2" descr="http://www.websib.ru/fio/works/holidays/images/pe01723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695372"/>
            <a:ext cx="2259943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317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mota_ru_0122704-crop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500042"/>
            <a:ext cx="8001056" cy="564360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riblet"/>
          </a:sp3d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146" name="Picture 2" descr="http://www.websib.ru/fio/works/holidays/images/pe01723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2259943" cy="2448272"/>
          </a:xfrm>
          <a:prstGeom prst="rect">
            <a:avLst/>
          </a:prstGeom>
          <a:noFill/>
        </p:spPr>
      </p:pic>
      <p:pic>
        <p:nvPicPr>
          <p:cNvPr id="6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4" cstate="print"/>
          <a:srcRect b="2335"/>
          <a:stretch>
            <a:fillRect/>
          </a:stretch>
        </p:blipFill>
        <p:spPr bwMode="auto">
          <a:xfrm rot="566537">
            <a:off x="7896225" y="611188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5" cstate="print"/>
          <a:srcRect b="2612"/>
          <a:stretch>
            <a:fillRect/>
          </a:stretch>
        </p:blipFill>
        <p:spPr bwMode="auto">
          <a:xfrm>
            <a:off x="4932040" y="5229200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5" cstate="print"/>
          <a:srcRect b="2612"/>
          <a:stretch>
            <a:fillRect/>
          </a:stretch>
        </p:blipFill>
        <p:spPr bwMode="auto">
          <a:xfrm>
            <a:off x="971600" y="1340768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4" cstate="print"/>
          <a:srcRect b="2335"/>
          <a:stretch>
            <a:fillRect/>
          </a:stretch>
        </p:blipFill>
        <p:spPr bwMode="auto">
          <a:xfrm rot="566537">
            <a:off x="7490117" y="3397325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4" cstate="print"/>
          <a:srcRect b="2335"/>
          <a:stretch>
            <a:fillRect/>
          </a:stretch>
        </p:blipFill>
        <p:spPr bwMode="auto">
          <a:xfrm rot="566537">
            <a:off x="793371" y="5197525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4" cstate="print"/>
          <a:srcRect b="2335"/>
          <a:stretch>
            <a:fillRect/>
          </a:stretch>
        </p:blipFill>
        <p:spPr bwMode="auto">
          <a:xfrm rot="566537">
            <a:off x="7346101" y="5125517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www.shop-ogogo.com.ua/pictures/mvm/SO016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052736"/>
            <a:ext cx="6200775" cy="471487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051720" y="548680"/>
            <a:ext cx="5274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Где находится вратарь?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Мои рисунки\mota_ru_0122704-crop.jpg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8001056" cy="5643602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  <a:prstDash val="sysDot"/>
          </a:ln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riblet"/>
          </a:sp3d>
        </p:spPr>
        <p:style>
          <a:lnRef idx="0">
            <a:schemeClr val="accent5"/>
          </a:lnRef>
          <a:fillRef idx="1003">
            <a:schemeClr val="lt1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3" cstate="print"/>
          <a:srcRect b="2335"/>
          <a:stretch>
            <a:fillRect/>
          </a:stretch>
        </p:blipFill>
        <p:spPr bwMode="auto">
          <a:xfrm rot="566537">
            <a:off x="7850156" y="877045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3" cstate="print"/>
          <a:srcRect b="2335"/>
          <a:stretch>
            <a:fillRect/>
          </a:stretch>
        </p:blipFill>
        <p:spPr bwMode="auto">
          <a:xfrm rot="566537">
            <a:off x="7130076" y="2461221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3" cstate="print"/>
          <a:srcRect b="2335"/>
          <a:stretch>
            <a:fillRect/>
          </a:stretch>
        </p:blipFill>
        <p:spPr bwMode="auto">
          <a:xfrm rot="566537">
            <a:off x="1009396" y="661022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3" cstate="print"/>
          <a:srcRect b="2335"/>
          <a:stretch>
            <a:fillRect/>
          </a:stretch>
        </p:blipFill>
        <p:spPr bwMode="auto">
          <a:xfrm rot="566537">
            <a:off x="3025619" y="5485557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1" descr="C:\Documents and Settings\Admin\Мои документы\Мои рисунки\360e036da438.jpg"/>
          <p:cNvPicPr>
            <a:picLocks noChangeAspect="1" noChangeArrowheads="1"/>
          </p:cNvPicPr>
          <p:nvPr/>
        </p:nvPicPr>
        <p:blipFill>
          <a:blip r:embed="rId4" cstate="print"/>
          <a:srcRect b="2612"/>
          <a:stretch>
            <a:fillRect/>
          </a:stretch>
        </p:blipFill>
        <p:spPr bwMode="auto">
          <a:xfrm>
            <a:off x="5940152" y="5229200"/>
            <a:ext cx="6000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3" descr="C:\Documents and Settings\Admin\Мои документы\Мои рисунки\0052146b6ee4t.jpg"/>
          <p:cNvPicPr>
            <a:picLocks noChangeAspect="1" noChangeArrowheads="1"/>
          </p:cNvPicPr>
          <p:nvPr/>
        </p:nvPicPr>
        <p:blipFill>
          <a:blip r:embed="rId3" cstate="print"/>
          <a:srcRect b="2335"/>
          <a:stretch>
            <a:fillRect/>
          </a:stretch>
        </p:blipFill>
        <p:spPr bwMode="auto">
          <a:xfrm rot="566537">
            <a:off x="7490115" y="3973389"/>
            <a:ext cx="533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51720" y="548680"/>
            <a:ext cx="5274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Где находится вратарь?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15" name="Picture 2" descr="http://www.shop-ogogo.com.ua/pictures/mvm/SO016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052736"/>
            <a:ext cx="6200775" cy="4714876"/>
          </a:xfrm>
          <a:prstGeom prst="rect">
            <a:avLst/>
          </a:prstGeom>
          <a:noFill/>
        </p:spPr>
      </p:pic>
      <p:pic>
        <p:nvPicPr>
          <p:cNvPr id="3" name="Picture 2" descr="http://www.websib.ru/fio/works/holidays/images/pe01723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789040"/>
            <a:ext cx="2259943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96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конь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коньки</Template>
  <TotalTime>444</TotalTime>
  <Words>133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шаблон коньки</vt:lpstr>
      <vt:lpstr>Презентация PowerPoint</vt:lpstr>
      <vt:lpstr>Древние коньки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Громова</dc:creator>
  <cp:lastModifiedBy>user</cp:lastModifiedBy>
  <cp:revision>41</cp:revision>
  <dcterms:created xsi:type="dcterms:W3CDTF">2014-02-09T16:05:51Z</dcterms:created>
  <dcterms:modified xsi:type="dcterms:W3CDTF">2016-02-23T06:41:14Z</dcterms:modified>
</cp:coreProperties>
</file>