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1" r:id="rId2"/>
    <p:sldId id="269" r:id="rId3"/>
    <p:sldId id="270" r:id="rId4"/>
    <p:sldId id="265" r:id="rId5"/>
    <p:sldId id="266" r:id="rId6"/>
    <p:sldId id="271" r:id="rId7"/>
    <p:sldId id="267" r:id="rId8"/>
    <p:sldId id="268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3" autoAdjust="0"/>
    <p:restoredTop sz="94660"/>
  </p:normalViewPr>
  <p:slideViewPr>
    <p:cSldViewPr>
      <p:cViewPr varScale="1">
        <p:scale>
          <a:sx n="48" d="100"/>
          <a:sy n="48" d="100"/>
        </p:scale>
        <p:origin x="-59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2E8FDFC-D552-4FDA-A120-1072A934CA02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6191C06-F679-4081-86D2-C0D3031EE0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620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932"/>
            <a:ext cx="7632000" cy="1260000"/>
          </a:xfrm>
        </p:spPr>
        <p:txBody>
          <a:bodyPr/>
          <a:lstStyle>
            <a:lvl1pPr>
              <a:defRPr sz="4800" b="1">
                <a:solidFill>
                  <a:srgbClr val="005DA2"/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220" y="3528591"/>
            <a:ext cx="6400800" cy="126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831" y="1593342"/>
            <a:ext cx="7632000" cy="4248000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  <a:lvl2pPr>
              <a:defRPr>
                <a:solidFill>
                  <a:srgbClr val="005DA2"/>
                </a:solidFill>
                <a:latin typeface="+mj-lt"/>
              </a:defRPr>
            </a:lvl2pPr>
            <a:lvl3pPr>
              <a:defRPr>
                <a:solidFill>
                  <a:srgbClr val="005DA2"/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108000" indent="0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342000" indent="-342000">
              <a:buSzPct val="60000"/>
              <a:buFont typeface="Wingdings 2" pitchFamily="18" charset="2"/>
              <a:buChar char="Þ"/>
              <a:defRPr>
                <a:solidFill>
                  <a:srgbClr val="005DA2"/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rgbClr val="005DA2"/>
                </a:solidFill>
                <a:latin typeface="+mj-lt"/>
              </a:defRPr>
            </a:lvl2pPr>
            <a:lvl3pPr marL="1144800" indent="-230400">
              <a:buFont typeface="Courier New" pitchFamily="49" charset="0"/>
              <a:buChar char="o"/>
              <a:defRPr>
                <a:solidFill>
                  <a:srgbClr val="005DA2"/>
                </a:solidFill>
                <a:latin typeface="+mj-lt"/>
              </a:defRPr>
            </a:lvl3pPr>
            <a:lvl4pPr>
              <a:defRPr>
                <a:solidFill>
                  <a:srgbClr val="005DA2"/>
                </a:solidFill>
              </a:defRPr>
            </a:lvl4pPr>
            <a:lvl5pPr>
              <a:defRPr>
                <a:solidFill>
                  <a:srgbClr val="005DA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3628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23963" y="296863"/>
            <a:ext cx="76327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23963" y="1631950"/>
            <a:ext cx="76327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5DA2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Þ"/>
        <a:defRPr sz="3200" kern="1200">
          <a:solidFill>
            <a:srgbClr val="005DA2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5DA2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Courier New" pitchFamily="49" charset="0"/>
        <a:buChar char="o"/>
        <a:defRPr sz="2400" kern="1200">
          <a:solidFill>
            <a:srgbClr val="005DA2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Текст 2"/>
          <p:cNvSpPr>
            <a:spLocks noGrp="1"/>
          </p:cNvSpPr>
          <p:nvPr>
            <p:ph type="body" sz="quarter" idx="10"/>
          </p:nvPr>
        </p:nvSpPr>
        <p:spPr>
          <a:xfrm>
            <a:off x="5040052" y="4077072"/>
            <a:ext cx="3708598" cy="1728192"/>
          </a:xfrm>
        </p:spPr>
        <p:txBody>
          <a:bodyPr/>
          <a:lstStyle/>
          <a:p>
            <a:pPr marL="107950" algn="ctr"/>
            <a:r>
              <a:rPr lang="ru-RU" sz="2400" dirty="0" smtClean="0">
                <a:cs typeface="Arial" charset="0"/>
              </a:rPr>
              <a:t>Громова О.Б.</a:t>
            </a:r>
          </a:p>
          <a:p>
            <a:pPr marL="107950" algn="ctr"/>
            <a:r>
              <a:rPr lang="ru-RU" sz="2400" dirty="0" smtClean="0">
                <a:cs typeface="Arial" charset="0"/>
              </a:rPr>
              <a:t>г.Великий Новгород</a:t>
            </a:r>
          </a:p>
          <a:p>
            <a:pPr marL="107950" algn="ctr"/>
            <a:r>
              <a:rPr lang="ru-RU" sz="2400" dirty="0" smtClean="0">
                <a:cs typeface="Arial" charset="0"/>
              </a:rPr>
              <a:t>2015 год.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3748" y="1700808"/>
            <a:ext cx="52925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Сани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123728" y="1592796"/>
            <a:ext cx="5436604" cy="4248000"/>
          </a:xfrm>
        </p:spPr>
        <p:txBody>
          <a:bodyPr/>
          <a:lstStyle/>
          <a:p>
            <a:r>
              <a:rPr lang="ru-RU" dirty="0" smtClean="0"/>
              <a:t>Всё лето стояли,</a:t>
            </a:r>
            <a:br>
              <a:rPr lang="ru-RU" dirty="0" smtClean="0"/>
            </a:br>
            <a:r>
              <a:rPr lang="ru-RU" dirty="0" smtClean="0"/>
              <a:t>Зимы ожидали,</a:t>
            </a:r>
            <a:br>
              <a:rPr lang="ru-RU" dirty="0" smtClean="0"/>
            </a:br>
            <a:r>
              <a:rPr lang="ru-RU" dirty="0" smtClean="0"/>
              <a:t>Дождались поры,</a:t>
            </a:r>
            <a:br>
              <a:rPr lang="ru-RU" dirty="0" smtClean="0"/>
            </a:br>
            <a:r>
              <a:rPr lang="ru-RU" dirty="0" smtClean="0"/>
              <a:t>Помчались с горы.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tatic7.depositphotos.com/1005091/745/v/950/depositphotos_7459615-Winter-scene-with-kids-on-sle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732" y="368660"/>
            <a:ext cx="5292588" cy="5376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6884" y="162536"/>
            <a:ext cx="9067116" cy="6417332"/>
            <a:chOff x="0" y="440668"/>
            <a:chExt cx="9067116" cy="6417332"/>
          </a:xfrm>
        </p:grpSpPr>
        <p:pic>
          <p:nvPicPr>
            <p:cNvPr id="16386" name="Picture 2" descr="http://clouds.ru/uploads/generic/news/image/1164/show_Building-the-Great-Pyrami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40668"/>
              <a:ext cx="9067116" cy="6417332"/>
            </a:xfrm>
            <a:prstGeom prst="rect">
              <a:avLst/>
            </a:prstGeom>
            <a:noFill/>
          </p:spPr>
        </p:pic>
        <p:pic>
          <p:nvPicPr>
            <p:cNvPr id="16388" name="Picture 4" descr="http://s00.yaplakal.com/pics/pics_original/8/5/7/456375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728700"/>
              <a:ext cx="5238750" cy="12382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Волокуши</a:t>
            </a:r>
            <a:endParaRPr lang="ru-RU" dirty="0"/>
          </a:p>
        </p:txBody>
      </p:sp>
      <p:pic>
        <p:nvPicPr>
          <p:cNvPr id="4" name="Picture 4" descr="http://im0-tub-ru.yandex.net/i?id=136673223-6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828" y="3609020"/>
            <a:ext cx="5741401" cy="2507079"/>
          </a:xfrm>
          <a:prstGeom prst="rect">
            <a:avLst/>
          </a:prstGeom>
          <a:noFill/>
        </p:spPr>
      </p:pic>
      <p:pic>
        <p:nvPicPr>
          <p:cNvPr id="5" name="Picture 6" descr="http://im1-tub-ru.yandex.net/i?id=424447816-07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9732" y="1145462"/>
            <a:ext cx="5112568" cy="2471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stat20.privet.ru/lr/0c026e4c5ed7eaba085aa681350867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367" y="764704"/>
            <a:ext cx="7096271" cy="5076564"/>
          </a:xfrm>
          <a:prstGeom prst="rect">
            <a:avLst/>
          </a:prstGeom>
          <a:noFill/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843808" y="224644"/>
            <a:ext cx="4356484" cy="6840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-fotki.yandex.ru/get/3/karetacomru.0/0_1f1e_e03ae87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868" y="332656"/>
            <a:ext cx="4188465" cy="3141349"/>
          </a:xfrm>
          <a:prstGeom prst="rect">
            <a:avLst/>
          </a:prstGeom>
          <a:noFill/>
        </p:spPr>
      </p:pic>
      <p:pic>
        <p:nvPicPr>
          <p:cNvPr id="17414" name="Picture 6" descr="http://proungallery.com/f/i/100000015/100002007/100002008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681028"/>
            <a:ext cx="3029744" cy="1958514"/>
          </a:xfrm>
          <a:prstGeom prst="rect">
            <a:avLst/>
          </a:prstGeom>
          <a:noFill/>
        </p:spPr>
      </p:pic>
      <p:pic>
        <p:nvPicPr>
          <p:cNvPr id="17416" name="Picture 8" descr="http://50.img.avito.st/640x480/387687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573016"/>
            <a:ext cx="2844316" cy="2124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okrugsveta.ru/photo/thumbnails/600/1977.jpg"/>
          <p:cNvPicPr>
            <a:picLocks noChangeAspect="1" noChangeArrowheads="1"/>
          </p:cNvPicPr>
          <p:nvPr/>
        </p:nvPicPr>
        <p:blipFill>
          <a:blip r:embed="rId2" cstate="print"/>
          <a:srcRect t="36230" r="22497"/>
          <a:stretch>
            <a:fillRect/>
          </a:stretch>
        </p:blipFill>
        <p:spPr bwMode="auto">
          <a:xfrm>
            <a:off x="3383868" y="3758926"/>
            <a:ext cx="4988706" cy="3099074"/>
          </a:xfrm>
          <a:prstGeom prst="rect">
            <a:avLst/>
          </a:prstGeom>
          <a:noFill/>
        </p:spPr>
      </p:pic>
      <p:pic>
        <p:nvPicPr>
          <p:cNvPr id="5" name="Picture 8" descr="http://www.gazetairkutsk.ru/wp-content/uploads/2010/12/deti-na-gorke.jpg"/>
          <p:cNvPicPr>
            <a:picLocks noChangeAspect="1" noChangeArrowheads="1"/>
          </p:cNvPicPr>
          <p:nvPr/>
        </p:nvPicPr>
        <p:blipFill>
          <a:blip r:embed="rId3" cstate="print"/>
          <a:srcRect l="10861" t="34000" r="33385"/>
          <a:stretch>
            <a:fillRect/>
          </a:stretch>
        </p:blipFill>
        <p:spPr bwMode="auto">
          <a:xfrm>
            <a:off x="1331640" y="404664"/>
            <a:ext cx="3924436" cy="3100950"/>
          </a:xfrm>
          <a:prstGeom prst="rect">
            <a:avLst/>
          </a:prstGeom>
          <a:noFill/>
        </p:spPr>
      </p:pic>
      <p:pic>
        <p:nvPicPr>
          <p:cNvPr id="6" name="Picture 4" descr="http://im5-tub-ru.yandex.net/i?id=262325249-1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8204" y="1232756"/>
            <a:ext cx="1536171" cy="11521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28184" y="245689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саночки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6273316"/>
            <a:ext cx="2052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санищи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912" y="303295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санки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0"/>
            <a:ext cx="3083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Подбери слово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Санный спорт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475656" y="1232756"/>
            <a:ext cx="2721682" cy="2220812"/>
            <a:chOff x="467544" y="764704"/>
            <a:chExt cx="3189734" cy="2636261"/>
          </a:xfrm>
        </p:grpSpPr>
        <p:pic>
          <p:nvPicPr>
            <p:cNvPr id="5" name="Picture 8" descr="http://img02.rl0.ru/pgc/432x288/50da7e61-54db-d738-54db-d737c01db90f.photo.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764704"/>
              <a:ext cx="3189734" cy="247888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259630" y="2852936"/>
              <a:ext cx="2161610" cy="548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accent1">
                      <a:lumMod val="50000"/>
                    </a:schemeClr>
                  </a:solidFill>
                </a:rPr>
                <a:t>Скелетон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364088" y="1340768"/>
            <a:ext cx="3348372" cy="3148933"/>
            <a:chOff x="3995936" y="1196752"/>
            <a:chExt cx="4704522" cy="4387696"/>
          </a:xfrm>
        </p:grpSpPr>
        <p:pic>
          <p:nvPicPr>
            <p:cNvPr id="8" name="Picture 4" descr="http://im2-tub-ru.yandex.net/i?id=243650400-50-72&amp;n=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1196752"/>
              <a:ext cx="4704522" cy="352839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361765" y="4941168"/>
              <a:ext cx="2832830" cy="64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accent1">
                      <a:lumMod val="50000"/>
                    </a:schemeClr>
                  </a:solidFill>
                </a:rPr>
                <a:t>Бобслей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871700" y="3465006"/>
            <a:ext cx="3348372" cy="2693912"/>
            <a:chOff x="827584" y="3861048"/>
            <a:chExt cx="3384376" cy="3014615"/>
          </a:xfrm>
        </p:grpSpPr>
        <p:pic>
          <p:nvPicPr>
            <p:cNvPr id="11" name="Picture 6" descr="http://ss.sport-express.ru/userfiles/photoreports/68/full/682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3861048"/>
              <a:ext cx="3384376" cy="2538282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2574359" y="6359038"/>
              <a:ext cx="1042180" cy="51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accent1">
                      <a:lumMod val="50000"/>
                    </a:schemeClr>
                  </a:solidFill>
                </a:rPr>
                <a:t>Сани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1223963" y="296863"/>
            <a:ext cx="7632700" cy="900112"/>
          </a:xfrm>
        </p:spPr>
        <p:txBody>
          <a:bodyPr/>
          <a:lstStyle/>
          <a:p>
            <a:r>
              <a:rPr lang="ru-RU" dirty="0" smtClean="0">
                <a:cs typeface="Arial" charset="0"/>
              </a:rPr>
              <a:t>Интернет – ресурсы:</a:t>
            </a:r>
          </a:p>
        </p:txBody>
      </p:sp>
      <p:sp>
        <p:nvSpPr>
          <p:cNvPr id="5123" name="Текст 4"/>
          <p:cNvSpPr>
            <a:spLocks noGrp="1"/>
          </p:cNvSpPr>
          <p:nvPr>
            <p:ph type="body" sz="quarter" idx="10"/>
          </p:nvPr>
        </p:nvSpPr>
        <p:spPr>
          <a:xfrm>
            <a:off x="1223963" y="1593850"/>
            <a:ext cx="7632700" cy="4248150"/>
          </a:xfrm>
        </p:spPr>
        <p:txBody>
          <a:bodyPr/>
          <a:lstStyle/>
          <a:p>
            <a:pPr marL="107950"/>
            <a:endParaRPr lang="ru-RU" sz="1600" dirty="0" smtClean="0">
              <a:cs typeface="Arial" charset="0"/>
            </a:endParaRPr>
          </a:p>
          <a:p>
            <a:pPr marL="107950"/>
            <a:endParaRPr lang="ru-RU" sz="1600" dirty="0" smtClean="0">
              <a:cs typeface="Arial" charset="0"/>
            </a:endParaRPr>
          </a:p>
          <a:p>
            <a:pPr marL="107950"/>
            <a:endParaRPr lang="ru-RU" sz="1600" dirty="0" smtClean="0">
              <a:cs typeface="Arial" charset="0"/>
            </a:endParaRPr>
          </a:p>
          <a:p>
            <a:r>
              <a:rPr lang="en-US" sz="1600" dirty="0" smtClean="0"/>
              <a:t>http://slav-museum.ru</a:t>
            </a:r>
            <a:endParaRPr lang="ru-RU" sz="1600" dirty="0" smtClean="0"/>
          </a:p>
          <a:p>
            <a:r>
              <a:rPr lang="en-US" sz="1600" dirty="0" smtClean="0"/>
              <a:t>http://www.texnika.by/info/101-kogda-poyavilis-sanki</a:t>
            </a:r>
            <a:endParaRPr lang="ru-RU" sz="1600" dirty="0" smtClean="0"/>
          </a:p>
          <a:p>
            <a:r>
              <a:rPr lang="en-US" sz="1600" dirty="0" smtClean="0"/>
              <a:t>http:// novasport.ru</a:t>
            </a:r>
            <a:endParaRPr lang="ru-RU" sz="1600" dirty="0" smtClean="0"/>
          </a:p>
          <a:p>
            <a:r>
              <a:rPr lang="en-US" sz="1600" dirty="0" smtClean="0"/>
              <a:t>http: //evolutsia.com</a:t>
            </a:r>
            <a:endParaRPr lang="ru-RU" sz="1600" dirty="0" smtClean="0">
              <a:cs typeface="Arial" charset="0"/>
            </a:endParaRPr>
          </a:p>
          <a:p>
            <a:pPr marL="107950"/>
            <a:r>
              <a:rPr lang="ru-RU" sz="1600" dirty="0" smtClean="0">
                <a:cs typeface="Arial" charset="0"/>
              </a:rPr>
              <a:t>Автор шаблона: Курбанова И. Б. http://pedsovet.su/</a:t>
            </a:r>
          </a:p>
          <a:p>
            <a:pPr marL="107950"/>
            <a:r>
              <a:rPr lang="ru-RU" sz="1600" dirty="0" smtClean="0">
                <a:cs typeface="Arial" charset="0"/>
              </a:rPr>
              <a:t>В качестве фона использован авторский рисунок (идея рисунка: </a:t>
            </a:r>
            <a:r>
              <a:rPr lang="en-US" sz="1600" dirty="0" smtClean="0">
                <a:cs typeface="Arial" charset="0"/>
              </a:rPr>
              <a:t>http://www.adobetutorialz.com/articles/2909/1/We-wish-you-a-Merry-Christmas-illustration</a:t>
            </a:r>
            <a:r>
              <a:rPr lang="ru-RU" sz="1600" dirty="0" smtClean="0">
                <a:cs typeface="Arial" charset="0"/>
              </a:rPr>
              <a:t>) </a:t>
            </a:r>
          </a:p>
          <a:p>
            <a:pPr marL="107950"/>
            <a:endParaRPr lang="ru-RU" sz="1600" dirty="0" smtClean="0">
              <a:cs typeface="Arial" charset="0"/>
            </a:endParaRPr>
          </a:p>
          <a:p>
            <a:pPr marL="107950"/>
            <a:endParaRPr lang="ru-RU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68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Волокуши</vt:lpstr>
      <vt:lpstr>Сани</vt:lpstr>
      <vt:lpstr>Презентация PowerPoint</vt:lpstr>
      <vt:lpstr>Презентация PowerPoint</vt:lpstr>
      <vt:lpstr>Санный спорт</vt:lpstr>
      <vt:lpstr>Интернет – ресурсы: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38</cp:revision>
  <dcterms:created xsi:type="dcterms:W3CDTF">2011-07-06T07:21:00Z</dcterms:created>
  <dcterms:modified xsi:type="dcterms:W3CDTF">2016-02-22T15:02:57Z</dcterms:modified>
</cp:coreProperties>
</file>