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3" r:id="rId3"/>
    <p:sldId id="261" r:id="rId4"/>
    <p:sldId id="318" r:id="rId5"/>
    <p:sldId id="304" r:id="rId6"/>
    <p:sldId id="319" r:id="rId7"/>
    <p:sldId id="313" r:id="rId8"/>
    <p:sldId id="31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9" autoAdjust="0"/>
    <p:restoredTop sz="96134" autoAdjust="0"/>
  </p:normalViewPr>
  <p:slideViewPr>
    <p:cSldViewPr>
      <p:cViewPr>
        <p:scale>
          <a:sx n="75" d="100"/>
          <a:sy n="75" d="100"/>
        </p:scale>
        <p:origin x="-498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17595-F0E5-4F92-B343-38878098BD7E}" type="doc">
      <dgm:prSet loTypeId="urn:microsoft.com/office/officeart/2005/8/layout/vList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E1649D75-CC53-467A-8635-A594EAB70FC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smtClean="0"/>
            <a:t>Лесные</a:t>
          </a:r>
          <a:endParaRPr lang="ru-RU" sz="2000" dirty="0"/>
        </a:p>
      </dgm:t>
    </dgm:pt>
    <dgm:pt modelId="{CA0D279D-E159-4BDE-A81B-050A5A9E997D}" type="parTrans" cxnId="{6698DBE2-D61F-4B49-B414-510C35C11787}">
      <dgm:prSet/>
      <dgm:spPr/>
      <dgm:t>
        <a:bodyPr/>
        <a:lstStyle/>
        <a:p>
          <a:endParaRPr lang="ru-RU"/>
        </a:p>
      </dgm:t>
    </dgm:pt>
    <dgm:pt modelId="{E9FDBE2A-F4CE-4F3A-8C36-59583B1DA933}" type="sibTrans" cxnId="{6698DBE2-D61F-4B49-B414-510C35C11787}">
      <dgm:prSet/>
      <dgm:spPr/>
      <dgm:t>
        <a:bodyPr/>
        <a:lstStyle/>
        <a:p>
          <a:endParaRPr lang="ru-RU"/>
        </a:p>
      </dgm:t>
    </dgm:pt>
    <dgm:pt modelId="{CE54D706-D879-4089-9CCD-8A75C1DC5C31}">
      <dgm:prSet phldrT="[Текст]" phldr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100" dirty="0"/>
        </a:p>
      </dgm:t>
    </dgm:pt>
    <dgm:pt modelId="{6A0A3D15-8D45-4D76-9345-A0A832B466CE}" type="parTrans" cxnId="{AF9069D4-432F-492D-9DB8-A4FB7B302CDB}">
      <dgm:prSet/>
      <dgm:spPr/>
      <dgm:t>
        <a:bodyPr/>
        <a:lstStyle/>
        <a:p>
          <a:endParaRPr lang="ru-RU"/>
        </a:p>
      </dgm:t>
    </dgm:pt>
    <dgm:pt modelId="{DE71845E-A51F-4FA6-A774-1D9C3B321819}" type="sibTrans" cxnId="{AF9069D4-432F-492D-9DB8-A4FB7B302CDB}">
      <dgm:prSet/>
      <dgm:spPr/>
      <dgm:t>
        <a:bodyPr/>
        <a:lstStyle/>
        <a:p>
          <a:endParaRPr lang="ru-RU"/>
        </a:p>
      </dgm:t>
    </dgm:pt>
    <dgm:pt modelId="{E8E2DCCA-82F4-4AAA-9E46-93C98FB32F5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smtClean="0"/>
            <a:t>Водные</a:t>
          </a:r>
          <a:endParaRPr lang="ru-RU" sz="2000" dirty="0"/>
        </a:p>
      </dgm:t>
    </dgm:pt>
    <dgm:pt modelId="{219ED33E-EDDA-4F4C-A7AC-ABEEB49D2CF5}" type="parTrans" cxnId="{B550597B-78F1-409C-B324-D5D3B1C8DEF6}">
      <dgm:prSet/>
      <dgm:spPr/>
      <dgm:t>
        <a:bodyPr/>
        <a:lstStyle/>
        <a:p>
          <a:endParaRPr lang="ru-RU"/>
        </a:p>
      </dgm:t>
    </dgm:pt>
    <dgm:pt modelId="{4DE85AE4-1D4D-4852-946E-5BB4F6A1D929}" type="sibTrans" cxnId="{B550597B-78F1-409C-B324-D5D3B1C8DEF6}">
      <dgm:prSet/>
      <dgm:spPr/>
      <dgm:t>
        <a:bodyPr/>
        <a:lstStyle/>
        <a:p>
          <a:endParaRPr lang="ru-RU"/>
        </a:p>
      </dgm:t>
    </dgm:pt>
    <dgm:pt modelId="{ACCE91C6-725F-48ED-A234-CA47F7EA0AEB}">
      <dgm:prSet phldrT="[Текст]" phldr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100"/>
        </a:p>
      </dgm:t>
    </dgm:pt>
    <dgm:pt modelId="{65A040ED-2635-4E89-A3E4-8659A9D2EBF2}" type="parTrans" cxnId="{2DA2FFB8-DF3D-49DD-80F2-01AAD6A89EA6}">
      <dgm:prSet/>
      <dgm:spPr/>
      <dgm:t>
        <a:bodyPr/>
        <a:lstStyle/>
        <a:p>
          <a:endParaRPr lang="ru-RU"/>
        </a:p>
      </dgm:t>
    </dgm:pt>
    <dgm:pt modelId="{989E3DB8-8EED-4299-A8AD-AECE4F51EB05}" type="sibTrans" cxnId="{2DA2FFB8-DF3D-49DD-80F2-01AAD6A89EA6}">
      <dgm:prSet/>
      <dgm:spPr/>
      <dgm:t>
        <a:bodyPr/>
        <a:lstStyle/>
        <a:p>
          <a:endParaRPr lang="ru-RU"/>
        </a:p>
      </dgm:t>
    </dgm:pt>
    <dgm:pt modelId="{20D9807F-3301-4497-8FE3-80767E00D4E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smtClean="0"/>
            <a:t>Почвенные</a:t>
          </a:r>
          <a:endParaRPr lang="ru-RU" sz="2000" dirty="0"/>
        </a:p>
      </dgm:t>
    </dgm:pt>
    <dgm:pt modelId="{0266B0A2-4FC3-49F4-9804-E95812B0FEB7}" type="parTrans" cxnId="{8F3FFC8C-9201-4111-A22F-3E47F167AEC9}">
      <dgm:prSet/>
      <dgm:spPr/>
      <dgm:t>
        <a:bodyPr/>
        <a:lstStyle/>
        <a:p>
          <a:endParaRPr lang="ru-RU"/>
        </a:p>
      </dgm:t>
    </dgm:pt>
    <dgm:pt modelId="{D2B196AD-D390-43DF-A511-14C14851C21C}" type="sibTrans" cxnId="{8F3FFC8C-9201-4111-A22F-3E47F167AEC9}">
      <dgm:prSet/>
      <dgm:spPr/>
      <dgm:t>
        <a:bodyPr/>
        <a:lstStyle/>
        <a:p>
          <a:endParaRPr lang="ru-RU"/>
        </a:p>
      </dgm:t>
    </dgm:pt>
    <dgm:pt modelId="{3ED2A5C8-A1C2-4750-A4C5-28A4E61FA5B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Рудные</a:t>
          </a:r>
          <a:r>
            <a:rPr lang="ru-RU" sz="2900" dirty="0" smtClean="0"/>
            <a:t> </a:t>
          </a:r>
          <a:endParaRPr lang="ru-RU" sz="2900" dirty="0"/>
        </a:p>
      </dgm:t>
    </dgm:pt>
    <dgm:pt modelId="{06988718-CE86-4D4A-8DA8-93FCB01D7AD0}" type="parTrans" cxnId="{B0B1BBAF-3CE7-4808-84B0-D41671233316}">
      <dgm:prSet/>
      <dgm:spPr/>
      <dgm:t>
        <a:bodyPr/>
        <a:lstStyle/>
        <a:p>
          <a:endParaRPr lang="ru-RU"/>
        </a:p>
      </dgm:t>
    </dgm:pt>
    <dgm:pt modelId="{B563B540-534A-41F7-89C4-81D0C14C8EDE}" type="sibTrans" cxnId="{B0B1BBAF-3CE7-4808-84B0-D41671233316}">
      <dgm:prSet/>
      <dgm:spPr/>
      <dgm:t>
        <a:bodyPr/>
        <a:lstStyle/>
        <a:p>
          <a:endParaRPr lang="ru-RU"/>
        </a:p>
      </dgm:t>
    </dgm:pt>
    <dgm:pt modelId="{B1EFB96F-9A81-49AE-8D80-46866DF16C8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smtClean="0"/>
            <a:t>Нерудные</a:t>
          </a:r>
          <a:endParaRPr lang="ru-RU" sz="2000" dirty="0"/>
        </a:p>
      </dgm:t>
    </dgm:pt>
    <dgm:pt modelId="{FA8AB8FA-E867-4755-A9EF-AB4286569333}" type="parTrans" cxnId="{2B109720-E109-4523-9C0B-354E57943A49}">
      <dgm:prSet/>
      <dgm:spPr/>
      <dgm:t>
        <a:bodyPr/>
        <a:lstStyle/>
        <a:p>
          <a:endParaRPr lang="ru-RU"/>
        </a:p>
      </dgm:t>
    </dgm:pt>
    <dgm:pt modelId="{92A754C2-CE60-4590-98E4-C5635AF82C24}" type="sibTrans" cxnId="{2B109720-E109-4523-9C0B-354E57943A49}">
      <dgm:prSet/>
      <dgm:spPr/>
      <dgm:t>
        <a:bodyPr/>
        <a:lstStyle/>
        <a:p>
          <a:endParaRPr lang="ru-RU"/>
        </a:p>
      </dgm:t>
    </dgm:pt>
    <dgm:pt modelId="{D83B9BE5-1BFF-4599-8707-C508F9B35AD9}">
      <dgm:prSet phldrT="[Текст]" phldr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100"/>
        </a:p>
      </dgm:t>
    </dgm:pt>
    <dgm:pt modelId="{5CB644C3-AC23-4244-9A25-729832021BE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Топливные</a:t>
          </a:r>
          <a:endParaRPr lang="ru-RU" sz="2000" dirty="0"/>
        </a:p>
      </dgm:t>
    </dgm:pt>
    <dgm:pt modelId="{A80E0B20-DC6F-4A0D-B37B-42F39CBBB7F8}" type="sibTrans" cxnId="{74320498-08C2-46F3-8125-B52437D838B5}">
      <dgm:prSet/>
      <dgm:spPr/>
      <dgm:t>
        <a:bodyPr/>
        <a:lstStyle/>
        <a:p>
          <a:endParaRPr lang="ru-RU"/>
        </a:p>
      </dgm:t>
    </dgm:pt>
    <dgm:pt modelId="{EB46B0D8-9858-4F7E-ACB3-1F1775AAC236}" type="parTrans" cxnId="{74320498-08C2-46F3-8125-B52437D838B5}">
      <dgm:prSet/>
      <dgm:spPr/>
      <dgm:t>
        <a:bodyPr/>
        <a:lstStyle/>
        <a:p>
          <a:endParaRPr lang="ru-RU"/>
        </a:p>
      </dgm:t>
    </dgm:pt>
    <dgm:pt modelId="{FB618A98-D48D-4A2C-890D-66DE176B03C3}" type="sibTrans" cxnId="{422185EB-60E1-4126-BFB8-A6024BEEC653}">
      <dgm:prSet/>
      <dgm:spPr/>
      <dgm:t>
        <a:bodyPr/>
        <a:lstStyle/>
        <a:p>
          <a:endParaRPr lang="ru-RU"/>
        </a:p>
      </dgm:t>
    </dgm:pt>
    <dgm:pt modelId="{20863A92-2D4A-4ED9-9560-3CF97A5AA3CB}" type="parTrans" cxnId="{422185EB-60E1-4126-BFB8-A6024BEEC653}">
      <dgm:prSet/>
      <dgm:spPr/>
      <dgm:t>
        <a:bodyPr/>
        <a:lstStyle/>
        <a:p>
          <a:endParaRPr lang="ru-RU"/>
        </a:p>
      </dgm:t>
    </dgm:pt>
    <dgm:pt modelId="{7C991647-1D97-447D-9835-B4941998509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Гидроэнергетические</a:t>
          </a:r>
          <a:endParaRPr lang="ru-RU" sz="2000" dirty="0"/>
        </a:p>
      </dgm:t>
    </dgm:pt>
    <dgm:pt modelId="{8C29209F-B870-41B1-82C0-3EDC895B389E}" type="sibTrans" cxnId="{FE63D1AF-FBF9-4012-AFBE-C981B01256C4}">
      <dgm:prSet/>
      <dgm:spPr/>
      <dgm:t>
        <a:bodyPr/>
        <a:lstStyle/>
        <a:p>
          <a:endParaRPr lang="ru-RU"/>
        </a:p>
      </dgm:t>
    </dgm:pt>
    <dgm:pt modelId="{A517A72C-19DC-4FA1-BCB9-0699930D023F}" type="parTrans" cxnId="{FE63D1AF-FBF9-4012-AFBE-C981B01256C4}">
      <dgm:prSet/>
      <dgm:spPr/>
      <dgm:t>
        <a:bodyPr/>
        <a:lstStyle/>
        <a:p>
          <a:endParaRPr lang="ru-RU"/>
        </a:p>
      </dgm:t>
    </dgm:pt>
    <dgm:pt modelId="{04AF947B-0F84-4BAF-BA5E-1FE06A7CFB57}" type="pres">
      <dgm:prSet presAssocID="{38817595-F0E5-4F92-B343-38878098BD7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0C2DA3-A1E5-4A2B-8199-0B15046CFEB7}" type="pres">
      <dgm:prSet presAssocID="{5CB644C3-AC23-4244-9A25-729832021BE9}" presName="comp" presStyleCnt="0"/>
      <dgm:spPr/>
      <dgm:t>
        <a:bodyPr/>
        <a:lstStyle/>
        <a:p>
          <a:endParaRPr lang="ru-RU"/>
        </a:p>
      </dgm:t>
    </dgm:pt>
    <dgm:pt modelId="{4D516D74-DAD8-4E0E-9DA9-3A240191D174}" type="pres">
      <dgm:prSet presAssocID="{5CB644C3-AC23-4244-9A25-729832021BE9}" presName="box" presStyleLbl="node1" presStyleIdx="0" presStyleCnt="7" custLinFactNeighborX="2693" custLinFactNeighborY="1242"/>
      <dgm:spPr/>
      <dgm:t>
        <a:bodyPr/>
        <a:lstStyle/>
        <a:p>
          <a:endParaRPr lang="ru-RU"/>
        </a:p>
      </dgm:t>
    </dgm:pt>
    <dgm:pt modelId="{C3F7BFB5-CB9C-40C0-83F2-A22706284495}" type="pres">
      <dgm:prSet presAssocID="{5CB644C3-AC23-4244-9A25-729832021BE9}" presName="img" presStyleLbl="fgImgPlace1" presStyleIdx="0" presStyleCnt="7" custScaleX="76487"/>
      <dgm:spPr>
        <a:blipFill rotWithShape="1">
          <a:blip xmlns:r="http://schemas.openxmlformats.org/officeDocument/2006/relationships" r:embed="rId1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D0BF1C-CF6B-4D5B-8A8F-0ABCA890B002}" type="pres">
      <dgm:prSet presAssocID="{5CB644C3-AC23-4244-9A25-729832021BE9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0C920-59CE-4178-A103-6E22707B8C7E}" type="pres">
      <dgm:prSet presAssocID="{A80E0B20-DC6F-4A0D-B37B-42F39CBBB7F8}" presName="spacer" presStyleCnt="0"/>
      <dgm:spPr/>
      <dgm:t>
        <a:bodyPr/>
        <a:lstStyle/>
        <a:p>
          <a:endParaRPr lang="ru-RU"/>
        </a:p>
      </dgm:t>
    </dgm:pt>
    <dgm:pt modelId="{62ECCBBE-85A1-43C0-A199-150B46C01C66}" type="pres">
      <dgm:prSet presAssocID="{3ED2A5C8-A1C2-4750-A4C5-28A4E61FA5B6}" presName="comp" presStyleCnt="0"/>
      <dgm:spPr/>
      <dgm:t>
        <a:bodyPr/>
        <a:lstStyle/>
        <a:p>
          <a:endParaRPr lang="ru-RU"/>
        </a:p>
      </dgm:t>
    </dgm:pt>
    <dgm:pt modelId="{0AB291B4-3B99-4027-83E1-43CCE103542A}" type="pres">
      <dgm:prSet presAssocID="{3ED2A5C8-A1C2-4750-A4C5-28A4E61FA5B6}" presName="box" presStyleLbl="node1" presStyleIdx="1" presStyleCnt="7"/>
      <dgm:spPr/>
      <dgm:t>
        <a:bodyPr/>
        <a:lstStyle/>
        <a:p>
          <a:endParaRPr lang="ru-RU"/>
        </a:p>
      </dgm:t>
    </dgm:pt>
    <dgm:pt modelId="{DBF06686-0CB2-4DDC-986D-4D203D66C5BD}" type="pres">
      <dgm:prSet presAssocID="{3ED2A5C8-A1C2-4750-A4C5-28A4E61FA5B6}" presName="img" presStyleLbl="fgImgPlace1" presStyleIdx="1" presStyleCnt="7" custScaleX="76487"/>
      <dgm:spPr>
        <a:blipFill rotWithShape="1">
          <a:blip xmlns:r="http://schemas.openxmlformats.org/officeDocument/2006/relationships" r:embed="rId1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A9D2D72-CDCD-4298-9239-F7B6EA356DCD}" type="pres">
      <dgm:prSet presAssocID="{3ED2A5C8-A1C2-4750-A4C5-28A4E61FA5B6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6BE12-72F4-424F-8318-2CD9971C2C69}" type="pres">
      <dgm:prSet presAssocID="{B563B540-534A-41F7-89C4-81D0C14C8EDE}" presName="spacer" presStyleCnt="0"/>
      <dgm:spPr/>
      <dgm:t>
        <a:bodyPr/>
        <a:lstStyle/>
        <a:p>
          <a:endParaRPr lang="ru-RU"/>
        </a:p>
      </dgm:t>
    </dgm:pt>
    <dgm:pt modelId="{8D330108-85C8-4682-8352-DAB70E48A209}" type="pres">
      <dgm:prSet presAssocID="{B1EFB96F-9A81-49AE-8D80-46866DF16C84}" presName="comp" presStyleCnt="0"/>
      <dgm:spPr/>
      <dgm:t>
        <a:bodyPr/>
        <a:lstStyle/>
        <a:p>
          <a:endParaRPr lang="ru-RU"/>
        </a:p>
      </dgm:t>
    </dgm:pt>
    <dgm:pt modelId="{F1951F8E-C368-484A-913D-1335921D9F89}" type="pres">
      <dgm:prSet presAssocID="{B1EFB96F-9A81-49AE-8D80-46866DF16C84}" presName="box" presStyleLbl="node1" presStyleIdx="2" presStyleCnt="7"/>
      <dgm:spPr/>
      <dgm:t>
        <a:bodyPr/>
        <a:lstStyle/>
        <a:p>
          <a:endParaRPr lang="ru-RU"/>
        </a:p>
      </dgm:t>
    </dgm:pt>
    <dgm:pt modelId="{891749A6-8970-4E9F-A91D-8B8489393D54}" type="pres">
      <dgm:prSet presAssocID="{B1EFB96F-9A81-49AE-8D80-46866DF16C84}" presName="img" presStyleLbl="fgImgPlace1" presStyleIdx="2" presStyleCnt="7" custScaleX="76487"/>
      <dgm:spPr>
        <a:blipFill rotWithShape="1">
          <a:blip xmlns:r="http://schemas.openxmlformats.org/officeDocument/2006/relationships" r:embed="rId1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8001C0A-FB96-45EB-903D-1AE3A7DE2DE8}" type="pres">
      <dgm:prSet presAssocID="{B1EFB96F-9A81-49AE-8D80-46866DF16C84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F07A4-FD11-45F1-9A28-6DD26A103922}" type="pres">
      <dgm:prSet presAssocID="{92A754C2-CE60-4590-98E4-C5635AF82C24}" presName="spacer" presStyleCnt="0"/>
      <dgm:spPr/>
      <dgm:t>
        <a:bodyPr/>
        <a:lstStyle/>
        <a:p>
          <a:endParaRPr lang="ru-RU"/>
        </a:p>
      </dgm:t>
    </dgm:pt>
    <dgm:pt modelId="{B8DB71A0-9DEB-4050-A5DB-DFE4A5A1AF79}" type="pres">
      <dgm:prSet presAssocID="{E1649D75-CC53-467A-8635-A594EAB70FC4}" presName="comp" presStyleCnt="0"/>
      <dgm:spPr/>
      <dgm:t>
        <a:bodyPr/>
        <a:lstStyle/>
        <a:p>
          <a:endParaRPr lang="ru-RU"/>
        </a:p>
      </dgm:t>
    </dgm:pt>
    <dgm:pt modelId="{32E1A4FF-9C94-4B06-9A1C-C745F270FC80}" type="pres">
      <dgm:prSet presAssocID="{E1649D75-CC53-467A-8635-A594EAB70FC4}" presName="box" presStyleLbl="node1" presStyleIdx="3" presStyleCnt="7"/>
      <dgm:spPr/>
      <dgm:t>
        <a:bodyPr/>
        <a:lstStyle/>
        <a:p>
          <a:endParaRPr lang="ru-RU"/>
        </a:p>
      </dgm:t>
    </dgm:pt>
    <dgm:pt modelId="{5918D65E-1336-4C6C-89B4-37907ED0FF57}" type="pres">
      <dgm:prSet presAssocID="{E1649D75-CC53-467A-8635-A594EAB70FC4}" presName="img" presStyleLbl="fgImgPlace1" presStyleIdx="3" presStyleCnt="7" custScaleX="76487"/>
      <dgm:spPr>
        <a:blipFill rotWithShape="1">
          <a:blip xmlns:r="http://schemas.openxmlformats.org/officeDocument/2006/relationships"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8890B7F-D63C-4344-9D45-7DF22D98F6CE}" type="pres">
      <dgm:prSet presAssocID="{E1649D75-CC53-467A-8635-A594EAB70FC4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8161C-E611-4636-A418-3CB45E337621}" type="pres">
      <dgm:prSet presAssocID="{E9FDBE2A-F4CE-4F3A-8C36-59583B1DA933}" presName="spacer" presStyleCnt="0"/>
      <dgm:spPr/>
      <dgm:t>
        <a:bodyPr/>
        <a:lstStyle/>
        <a:p>
          <a:endParaRPr lang="ru-RU"/>
        </a:p>
      </dgm:t>
    </dgm:pt>
    <dgm:pt modelId="{48FC8384-9C87-48C3-8AD3-EC96F052EC7A}" type="pres">
      <dgm:prSet presAssocID="{E8E2DCCA-82F4-4AAA-9E46-93C98FB32F57}" presName="comp" presStyleCnt="0"/>
      <dgm:spPr/>
      <dgm:t>
        <a:bodyPr/>
        <a:lstStyle/>
        <a:p>
          <a:endParaRPr lang="ru-RU"/>
        </a:p>
      </dgm:t>
    </dgm:pt>
    <dgm:pt modelId="{B433F039-901E-4904-85E4-4553357401B4}" type="pres">
      <dgm:prSet presAssocID="{E8E2DCCA-82F4-4AAA-9E46-93C98FB32F57}" presName="box" presStyleLbl="node1" presStyleIdx="4" presStyleCnt="7"/>
      <dgm:spPr/>
      <dgm:t>
        <a:bodyPr/>
        <a:lstStyle/>
        <a:p>
          <a:endParaRPr lang="ru-RU"/>
        </a:p>
      </dgm:t>
    </dgm:pt>
    <dgm:pt modelId="{559933CD-0BC0-497E-B313-706EEDB4768A}" type="pres">
      <dgm:prSet presAssocID="{E8E2DCCA-82F4-4AAA-9E46-93C98FB32F57}" presName="img" presStyleLbl="fgImgPlace1" presStyleIdx="4" presStyleCnt="7" custScaleX="76487"/>
      <dgm:spPr>
        <a:blipFill rotWithShape="1">
          <a:blip xmlns:r="http://schemas.openxmlformats.org/officeDocument/2006/relationships"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C8B4A6C-90E0-40A7-B580-F4AEDEEAB8CA}" type="pres">
      <dgm:prSet presAssocID="{E8E2DCCA-82F4-4AAA-9E46-93C98FB32F57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F0CD8-1C79-4E85-8A45-8432D6CDF1FB}" type="pres">
      <dgm:prSet presAssocID="{4DE85AE4-1D4D-4852-946E-5BB4F6A1D929}" presName="spacer" presStyleCnt="0"/>
      <dgm:spPr/>
      <dgm:t>
        <a:bodyPr/>
        <a:lstStyle/>
        <a:p>
          <a:endParaRPr lang="ru-RU"/>
        </a:p>
      </dgm:t>
    </dgm:pt>
    <dgm:pt modelId="{2B221F4D-3D19-44FE-AA81-BE99809F15FA}" type="pres">
      <dgm:prSet presAssocID="{7C991647-1D97-447D-9835-B4941998509F}" presName="comp" presStyleCnt="0"/>
      <dgm:spPr/>
      <dgm:t>
        <a:bodyPr/>
        <a:lstStyle/>
        <a:p>
          <a:endParaRPr lang="ru-RU"/>
        </a:p>
      </dgm:t>
    </dgm:pt>
    <dgm:pt modelId="{CA00BDF1-4C47-44D9-8C63-BDB2D72B8379}" type="pres">
      <dgm:prSet presAssocID="{7C991647-1D97-447D-9835-B4941998509F}" presName="box" presStyleLbl="node1" presStyleIdx="5" presStyleCnt="7"/>
      <dgm:spPr/>
      <dgm:t>
        <a:bodyPr/>
        <a:lstStyle/>
        <a:p>
          <a:endParaRPr lang="ru-RU"/>
        </a:p>
      </dgm:t>
    </dgm:pt>
    <dgm:pt modelId="{D0B5FDA3-5C5F-4EF7-A857-0C9A90D20EB8}" type="pres">
      <dgm:prSet presAssocID="{7C991647-1D97-447D-9835-B4941998509F}" presName="img" presStyleLbl="fgImgPlace1" presStyleIdx="5" presStyleCnt="7" custScaleX="76487"/>
      <dgm:spPr>
        <a:blipFill rotWithShape="1">
          <a:blip xmlns:r="http://schemas.openxmlformats.org/officeDocument/2006/relationships"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4325149-ABFB-431D-82BA-12E6CC0DD7F4}" type="pres">
      <dgm:prSet presAssocID="{7C991647-1D97-447D-9835-B4941998509F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B429A-995B-436D-A4C2-FDA1AA2500AD}" type="pres">
      <dgm:prSet presAssocID="{8C29209F-B870-41B1-82C0-3EDC895B389E}" presName="spacer" presStyleCnt="0"/>
      <dgm:spPr/>
      <dgm:t>
        <a:bodyPr/>
        <a:lstStyle/>
        <a:p>
          <a:endParaRPr lang="ru-RU"/>
        </a:p>
      </dgm:t>
    </dgm:pt>
    <dgm:pt modelId="{FCC4CE75-117D-4F00-B833-30F6900F2348}" type="pres">
      <dgm:prSet presAssocID="{20D9807F-3301-4497-8FE3-80767E00D4E4}" presName="comp" presStyleCnt="0"/>
      <dgm:spPr/>
      <dgm:t>
        <a:bodyPr/>
        <a:lstStyle/>
        <a:p>
          <a:endParaRPr lang="ru-RU"/>
        </a:p>
      </dgm:t>
    </dgm:pt>
    <dgm:pt modelId="{EE6B7AF6-3663-4C41-9A3D-3C57CBDC75D9}" type="pres">
      <dgm:prSet presAssocID="{20D9807F-3301-4497-8FE3-80767E00D4E4}" presName="box" presStyleLbl="node1" presStyleIdx="6" presStyleCnt="7"/>
      <dgm:spPr/>
      <dgm:t>
        <a:bodyPr/>
        <a:lstStyle/>
        <a:p>
          <a:endParaRPr lang="ru-RU"/>
        </a:p>
      </dgm:t>
    </dgm:pt>
    <dgm:pt modelId="{286F36A6-157A-4EA2-8DE8-FA4AFC5647F3}" type="pres">
      <dgm:prSet presAssocID="{20D9807F-3301-4497-8FE3-80767E00D4E4}" presName="img" presStyleLbl="fgImgPlace1" presStyleIdx="6" presStyleCnt="7" custScaleX="84741" custScaleY="106960" custLinFactNeighborX="-2541" custLinFactNeighborY="-3182"/>
      <dgm:spPr>
        <a:blipFill rotWithShape="1">
          <a:blip xmlns:r="http://schemas.openxmlformats.org/officeDocument/2006/relationships" r:embed="rId3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0D39AD-BD71-4F99-BF97-AC128C14AB72}" type="pres">
      <dgm:prSet presAssocID="{20D9807F-3301-4497-8FE3-80767E00D4E4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98DBE2-D61F-4B49-B414-510C35C11787}" srcId="{38817595-F0E5-4F92-B343-38878098BD7E}" destId="{E1649D75-CC53-467A-8635-A594EAB70FC4}" srcOrd="3" destOrd="0" parTransId="{CA0D279D-E159-4BDE-A81B-050A5A9E997D}" sibTransId="{E9FDBE2A-F4CE-4F3A-8C36-59583B1DA933}"/>
    <dgm:cxn modelId="{422185EB-60E1-4126-BFB8-A6024BEEC653}" srcId="{5CB644C3-AC23-4244-9A25-729832021BE9}" destId="{D83B9BE5-1BFF-4599-8707-C508F9B35AD9}" srcOrd="0" destOrd="0" parTransId="{20863A92-2D4A-4ED9-9560-3CF97A5AA3CB}" sibTransId="{FB618A98-D48D-4A2C-890D-66DE176B03C3}"/>
    <dgm:cxn modelId="{78C5A081-DB83-4E10-8BEA-E552BEAE46B0}" type="presOf" srcId="{B1EFB96F-9A81-49AE-8D80-46866DF16C84}" destId="{B8001C0A-FB96-45EB-903D-1AE3A7DE2DE8}" srcOrd="1" destOrd="0" presId="urn:microsoft.com/office/officeart/2005/8/layout/vList4"/>
    <dgm:cxn modelId="{7A0E6DC8-EE54-4225-8ED8-ACE96179C593}" type="presOf" srcId="{3ED2A5C8-A1C2-4750-A4C5-28A4E61FA5B6}" destId="{8A9D2D72-CDCD-4298-9239-F7B6EA356DCD}" srcOrd="1" destOrd="0" presId="urn:microsoft.com/office/officeart/2005/8/layout/vList4"/>
    <dgm:cxn modelId="{79349244-E46E-4FBF-BB92-8A96F8D708A2}" type="presOf" srcId="{D83B9BE5-1BFF-4599-8707-C508F9B35AD9}" destId="{4D516D74-DAD8-4E0E-9DA9-3A240191D174}" srcOrd="0" destOrd="1" presId="urn:microsoft.com/office/officeart/2005/8/layout/vList4"/>
    <dgm:cxn modelId="{2B109720-E109-4523-9C0B-354E57943A49}" srcId="{38817595-F0E5-4F92-B343-38878098BD7E}" destId="{B1EFB96F-9A81-49AE-8D80-46866DF16C84}" srcOrd="2" destOrd="0" parTransId="{FA8AB8FA-E867-4755-A9EF-AB4286569333}" sibTransId="{92A754C2-CE60-4590-98E4-C5635AF82C24}"/>
    <dgm:cxn modelId="{BD0AFEF0-35AF-4DD0-BDB6-140D776A4398}" type="presOf" srcId="{CE54D706-D879-4089-9CCD-8A75C1DC5C31}" destId="{32E1A4FF-9C94-4B06-9A1C-C745F270FC80}" srcOrd="0" destOrd="1" presId="urn:microsoft.com/office/officeart/2005/8/layout/vList4"/>
    <dgm:cxn modelId="{2C3ECCDD-6A97-4BBB-8190-52963AB62734}" type="presOf" srcId="{7C991647-1D97-447D-9835-B4941998509F}" destId="{A4325149-ABFB-431D-82BA-12E6CC0DD7F4}" srcOrd="1" destOrd="0" presId="urn:microsoft.com/office/officeart/2005/8/layout/vList4"/>
    <dgm:cxn modelId="{8AC895F3-3A3B-4B3B-A220-9EFBF6CEB13F}" type="presOf" srcId="{20D9807F-3301-4497-8FE3-80767E00D4E4}" destId="{EE6B7AF6-3663-4C41-9A3D-3C57CBDC75D9}" srcOrd="0" destOrd="0" presId="urn:microsoft.com/office/officeart/2005/8/layout/vList4"/>
    <dgm:cxn modelId="{ECF37CEB-C5C7-4185-B734-B8F23DD60AF8}" type="presOf" srcId="{E1649D75-CC53-467A-8635-A594EAB70FC4}" destId="{C8890B7F-D63C-4344-9D45-7DF22D98F6CE}" srcOrd="1" destOrd="0" presId="urn:microsoft.com/office/officeart/2005/8/layout/vList4"/>
    <dgm:cxn modelId="{AF815AB6-6E94-46E1-8F17-21C16F0E84E1}" type="presOf" srcId="{5CB644C3-AC23-4244-9A25-729832021BE9}" destId="{E3D0BF1C-CF6B-4D5B-8A8F-0ABCA890B002}" srcOrd="1" destOrd="0" presId="urn:microsoft.com/office/officeart/2005/8/layout/vList4"/>
    <dgm:cxn modelId="{D8D8A4AF-8630-483F-B47F-55A5CFF554C2}" type="presOf" srcId="{5CB644C3-AC23-4244-9A25-729832021BE9}" destId="{4D516D74-DAD8-4E0E-9DA9-3A240191D174}" srcOrd="0" destOrd="0" presId="urn:microsoft.com/office/officeart/2005/8/layout/vList4"/>
    <dgm:cxn modelId="{B550597B-78F1-409C-B324-D5D3B1C8DEF6}" srcId="{38817595-F0E5-4F92-B343-38878098BD7E}" destId="{E8E2DCCA-82F4-4AAA-9E46-93C98FB32F57}" srcOrd="4" destOrd="0" parTransId="{219ED33E-EDDA-4F4C-A7AC-ABEEB49D2CF5}" sibTransId="{4DE85AE4-1D4D-4852-946E-5BB4F6A1D929}"/>
    <dgm:cxn modelId="{2FDDFF2E-28CC-4578-B44D-89614E813C09}" type="presOf" srcId="{E1649D75-CC53-467A-8635-A594EAB70FC4}" destId="{32E1A4FF-9C94-4B06-9A1C-C745F270FC80}" srcOrd="0" destOrd="0" presId="urn:microsoft.com/office/officeart/2005/8/layout/vList4"/>
    <dgm:cxn modelId="{4473D71C-C536-4F3A-A852-2972FDB9BBD4}" type="presOf" srcId="{ACCE91C6-725F-48ED-A234-CA47F7EA0AEB}" destId="{B433F039-901E-4904-85E4-4553357401B4}" srcOrd="0" destOrd="1" presId="urn:microsoft.com/office/officeart/2005/8/layout/vList4"/>
    <dgm:cxn modelId="{D4FF880F-2969-4C55-94D3-CE4259A39156}" type="presOf" srcId="{38817595-F0E5-4F92-B343-38878098BD7E}" destId="{04AF947B-0F84-4BAF-BA5E-1FE06A7CFB57}" srcOrd="0" destOrd="0" presId="urn:microsoft.com/office/officeart/2005/8/layout/vList4"/>
    <dgm:cxn modelId="{F58BFFC9-3F21-412C-B4FF-45785A8AC0F9}" type="presOf" srcId="{B1EFB96F-9A81-49AE-8D80-46866DF16C84}" destId="{F1951F8E-C368-484A-913D-1335921D9F89}" srcOrd="0" destOrd="0" presId="urn:microsoft.com/office/officeart/2005/8/layout/vList4"/>
    <dgm:cxn modelId="{8F1E91EE-197B-4EF0-ADA3-D67280043DDD}" type="presOf" srcId="{CE54D706-D879-4089-9CCD-8A75C1DC5C31}" destId="{C8890B7F-D63C-4344-9D45-7DF22D98F6CE}" srcOrd="1" destOrd="1" presId="urn:microsoft.com/office/officeart/2005/8/layout/vList4"/>
    <dgm:cxn modelId="{EF0F5551-091A-42F0-9A81-5436729D15C2}" type="presOf" srcId="{D83B9BE5-1BFF-4599-8707-C508F9B35AD9}" destId="{E3D0BF1C-CF6B-4D5B-8A8F-0ABCA890B002}" srcOrd="1" destOrd="1" presId="urn:microsoft.com/office/officeart/2005/8/layout/vList4"/>
    <dgm:cxn modelId="{023DFAF9-7E50-4502-86CE-565AD15D303D}" type="presOf" srcId="{7C991647-1D97-447D-9835-B4941998509F}" destId="{CA00BDF1-4C47-44D9-8C63-BDB2D72B8379}" srcOrd="0" destOrd="0" presId="urn:microsoft.com/office/officeart/2005/8/layout/vList4"/>
    <dgm:cxn modelId="{5ECC9079-FDDA-494F-AD6F-C0758351721F}" type="presOf" srcId="{ACCE91C6-725F-48ED-A234-CA47F7EA0AEB}" destId="{FC8B4A6C-90E0-40A7-B580-F4AEDEEAB8CA}" srcOrd="1" destOrd="1" presId="urn:microsoft.com/office/officeart/2005/8/layout/vList4"/>
    <dgm:cxn modelId="{CB772F7F-6BA4-44E6-B167-A4AE16F39C0E}" type="presOf" srcId="{E8E2DCCA-82F4-4AAA-9E46-93C98FB32F57}" destId="{B433F039-901E-4904-85E4-4553357401B4}" srcOrd="0" destOrd="0" presId="urn:microsoft.com/office/officeart/2005/8/layout/vList4"/>
    <dgm:cxn modelId="{74320498-08C2-46F3-8125-B52437D838B5}" srcId="{38817595-F0E5-4F92-B343-38878098BD7E}" destId="{5CB644C3-AC23-4244-9A25-729832021BE9}" srcOrd="0" destOrd="0" parTransId="{EB46B0D8-9858-4F7E-ACB3-1F1775AAC236}" sibTransId="{A80E0B20-DC6F-4A0D-B37B-42F39CBBB7F8}"/>
    <dgm:cxn modelId="{7811B3B9-DED3-4C8A-BAE7-5C3C0F42CF1B}" type="presOf" srcId="{20D9807F-3301-4497-8FE3-80767E00D4E4}" destId="{0C0D39AD-BD71-4F99-BF97-AC128C14AB72}" srcOrd="1" destOrd="0" presId="urn:microsoft.com/office/officeart/2005/8/layout/vList4"/>
    <dgm:cxn modelId="{B0B1BBAF-3CE7-4808-84B0-D41671233316}" srcId="{38817595-F0E5-4F92-B343-38878098BD7E}" destId="{3ED2A5C8-A1C2-4750-A4C5-28A4E61FA5B6}" srcOrd="1" destOrd="0" parTransId="{06988718-CE86-4D4A-8DA8-93FCB01D7AD0}" sibTransId="{B563B540-534A-41F7-89C4-81D0C14C8EDE}"/>
    <dgm:cxn modelId="{FE63D1AF-FBF9-4012-AFBE-C981B01256C4}" srcId="{38817595-F0E5-4F92-B343-38878098BD7E}" destId="{7C991647-1D97-447D-9835-B4941998509F}" srcOrd="5" destOrd="0" parTransId="{A517A72C-19DC-4FA1-BCB9-0699930D023F}" sibTransId="{8C29209F-B870-41B1-82C0-3EDC895B389E}"/>
    <dgm:cxn modelId="{8F3FFC8C-9201-4111-A22F-3E47F167AEC9}" srcId="{38817595-F0E5-4F92-B343-38878098BD7E}" destId="{20D9807F-3301-4497-8FE3-80767E00D4E4}" srcOrd="6" destOrd="0" parTransId="{0266B0A2-4FC3-49F4-9804-E95812B0FEB7}" sibTransId="{D2B196AD-D390-43DF-A511-14C14851C21C}"/>
    <dgm:cxn modelId="{ABC2B5FD-E26A-4822-8795-ABA3EFF18716}" type="presOf" srcId="{3ED2A5C8-A1C2-4750-A4C5-28A4E61FA5B6}" destId="{0AB291B4-3B99-4027-83E1-43CCE103542A}" srcOrd="0" destOrd="0" presId="urn:microsoft.com/office/officeart/2005/8/layout/vList4"/>
    <dgm:cxn modelId="{AF9069D4-432F-492D-9DB8-A4FB7B302CDB}" srcId="{E1649D75-CC53-467A-8635-A594EAB70FC4}" destId="{CE54D706-D879-4089-9CCD-8A75C1DC5C31}" srcOrd="0" destOrd="0" parTransId="{6A0A3D15-8D45-4D76-9345-A0A832B466CE}" sibTransId="{DE71845E-A51F-4FA6-A774-1D9C3B321819}"/>
    <dgm:cxn modelId="{B90192A2-D173-4FCF-829A-31CA84702822}" type="presOf" srcId="{E8E2DCCA-82F4-4AAA-9E46-93C98FB32F57}" destId="{FC8B4A6C-90E0-40A7-B580-F4AEDEEAB8CA}" srcOrd="1" destOrd="0" presId="urn:microsoft.com/office/officeart/2005/8/layout/vList4"/>
    <dgm:cxn modelId="{2DA2FFB8-DF3D-49DD-80F2-01AAD6A89EA6}" srcId="{E8E2DCCA-82F4-4AAA-9E46-93C98FB32F57}" destId="{ACCE91C6-725F-48ED-A234-CA47F7EA0AEB}" srcOrd="0" destOrd="0" parTransId="{65A040ED-2635-4E89-A3E4-8659A9D2EBF2}" sibTransId="{989E3DB8-8EED-4299-A8AD-AECE4F51EB05}"/>
    <dgm:cxn modelId="{E191534F-3C67-47AC-ADCA-5795366B05AA}" type="presParOf" srcId="{04AF947B-0F84-4BAF-BA5E-1FE06A7CFB57}" destId="{0A0C2DA3-A1E5-4A2B-8199-0B15046CFEB7}" srcOrd="0" destOrd="0" presId="urn:microsoft.com/office/officeart/2005/8/layout/vList4"/>
    <dgm:cxn modelId="{92A8C3B4-7A56-4B1B-B53E-ACBB6145291D}" type="presParOf" srcId="{0A0C2DA3-A1E5-4A2B-8199-0B15046CFEB7}" destId="{4D516D74-DAD8-4E0E-9DA9-3A240191D174}" srcOrd="0" destOrd="0" presId="urn:microsoft.com/office/officeart/2005/8/layout/vList4"/>
    <dgm:cxn modelId="{AD601410-8C1A-4F1C-81AE-DA95B8AB2A09}" type="presParOf" srcId="{0A0C2DA3-A1E5-4A2B-8199-0B15046CFEB7}" destId="{C3F7BFB5-CB9C-40C0-83F2-A22706284495}" srcOrd="1" destOrd="0" presId="urn:microsoft.com/office/officeart/2005/8/layout/vList4"/>
    <dgm:cxn modelId="{0401E1E5-ED59-4950-BC6C-C006ADFABD85}" type="presParOf" srcId="{0A0C2DA3-A1E5-4A2B-8199-0B15046CFEB7}" destId="{E3D0BF1C-CF6B-4D5B-8A8F-0ABCA890B002}" srcOrd="2" destOrd="0" presId="urn:microsoft.com/office/officeart/2005/8/layout/vList4"/>
    <dgm:cxn modelId="{E666A84B-E43F-463E-803E-866718DB66D9}" type="presParOf" srcId="{04AF947B-0F84-4BAF-BA5E-1FE06A7CFB57}" destId="{2A80C920-59CE-4178-A103-6E22707B8C7E}" srcOrd="1" destOrd="0" presId="urn:microsoft.com/office/officeart/2005/8/layout/vList4"/>
    <dgm:cxn modelId="{DC888CC2-2ED5-42BB-9B61-F97BA94621D7}" type="presParOf" srcId="{04AF947B-0F84-4BAF-BA5E-1FE06A7CFB57}" destId="{62ECCBBE-85A1-43C0-A199-150B46C01C66}" srcOrd="2" destOrd="0" presId="urn:microsoft.com/office/officeart/2005/8/layout/vList4"/>
    <dgm:cxn modelId="{557794D7-48D6-4B0A-BF80-DFDB6AEE8980}" type="presParOf" srcId="{62ECCBBE-85A1-43C0-A199-150B46C01C66}" destId="{0AB291B4-3B99-4027-83E1-43CCE103542A}" srcOrd="0" destOrd="0" presId="urn:microsoft.com/office/officeart/2005/8/layout/vList4"/>
    <dgm:cxn modelId="{E0341EF2-20D3-4372-A3BC-67A5590A4942}" type="presParOf" srcId="{62ECCBBE-85A1-43C0-A199-150B46C01C66}" destId="{DBF06686-0CB2-4DDC-986D-4D203D66C5BD}" srcOrd="1" destOrd="0" presId="urn:microsoft.com/office/officeart/2005/8/layout/vList4"/>
    <dgm:cxn modelId="{9CEFF600-EBF1-4C8B-AFD9-68D888C701A1}" type="presParOf" srcId="{62ECCBBE-85A1-43C0-A199-150B46C01C66}" destId="{8A9D2D72-CDCD-4298-9239-F7B6EA356DCD}" srcOrd="2" destOrd="0" presId="urn:microsoft.com/office/officeart/2005/8/layout/vList4"/>
    <dgm:cxn modelId="{E59858E5-4A6D-4CCB-9457-12488FE45C2F}" type="presParOf" srcId="{04AF947B-0F84-4BAF-BA5E-1FE06A7CFB57}" destId="{6C26BE12-72F4-424F-8318-2CD9971C2C69}" srcOrd="3" destOrd="0" presId="urn:microsoft.com/office/officeart/2005/8/layout/vList4"/>
    <dgm:cxn modelId="{8871F0E1-A2B3-4A74-9327-A8ECE26E1BB0}" type="presParOf" srcId="{04AF947B-0F84-4BAF-BA5E-1FE06A7CFB57}" destId="{8D330108-85C8-4682-8352-DAB70E48A209}" srcOrd="4" destOrd="0" presId="urn:microsoft.com/office/officeart/2005/8/layout/vList4"/>
    <dgm:cxn modelId="{CC0A5EBC-75EF-406F-BF51-683623F31476}" type="presParOf" srcId="{8D330108-85C8-4682-8352-DAB70E48A209}" destId="{F1951F8E-C368-484A-913D-1335921D9F89}" srcOrd="0" destOrd="0" presId="urn:microsoft.com/office/officeart/2005/8/layout/vList4"/>
    <dgm:cxn modelId="{8BBC48A3-EFEF-421A-8304-35FBDD1DB383}" type="presParOf" srcId="{8D330108-85C8-4682-8352-DAB70E48A209}" destId="{891749A6-8970-4E9F-A91D-8B8489393D54}" srcOrd="1" destOrd="0" presId="urn:microsoft.com/office/officeart/2005/8/layout/vList4"/>
    <dgm:cxn modelId="{45C74F8B-833B-4AB3-8075-7202F9B181E7}" type="presParOf" srcId="{8D330108-85C8-4682-8352-DAB70E48A209}" destId="{B8001C0A-FB96-45EB-903D-1AE3A7DE2DE8}" srcOrd="2" destOrd="0" presId="urn:microsoft.com/office/officeart/2005/8/layout/vList4"/>
    <dgm:cxn modelId="{25C83455-A335-490C-ADC4-1D3BA466B93C}" type="presParOf" srcId="{04AF947B-0F84-4BAF-BA5E-1FE06A7CFB57}" destId="{68AF07A4-FD11-45F1-9A28-6DD26A103922}" srcOrd="5" destOrd="0" presId="urn:microsoft.com/office/officeart/2005/8/layout/vList4"/>
    <dgm:cxn modelId="{75A6510E-A54F-4797-892D-4A08D18E5CDA}" type="presParOf" srcId="{04AF947B-0F84-4BAF-BA5E-1FE06A7CFB57}" destId="{B8DB71A0-9DEB-4050-A5DB-DFE4A5A1AF79}" srcOrd="6" destOrd="0" presId="urn:microsoft.com/office/officeart/2005/8/layout/vList4"/>
    <dgm:cxn modelId="{A418771B-58B5-4A5E-9E9F-45140C5BE2A4}" type="presParOf" srcId="{B8DB71A0-9DEB-4050-A5DB-DFE4A5A1AF79}" destId="{32E1A4FF-9C94-4B06-9A1C-C745F270FC80}" srcOrd="0" destOrd="0" presId="urn:microsoft.com/office/officeart/2005/8/layout/vList4"/>
    <dgm:cxn modelId="{1DC8158B-A18B-4BEE-A6B2-4048AB742CBB}" type="presParOf" srcId="{B8DB71A0-9DEB-4050-A5DB-DFE4A5A1AF79}" destId="{5918D65E-1336-4C6C-89B4-37907ED0FF57}" srcOrd="1" destOrd="0" presId="urn:microsoft.com/office/officeart/2005/8/layout/vList4"/>
    <dgm:cxn modelId="{16379230-67C5-48D3-A174-4F221EA3DB5F}" type="presParOf" srcId="{B8DB71A0-9DEB-4050-A5DB-DFE4A5A1AF79}" destId="{C8890B7F-D63C-4344-9D45-7DF22D98F6CE}" srcOrd="2" destOrd="0" presId="urn:microsoft.com/office/officeart/2005/8/layout/vList4"/>
    <dgm:cxn modelId="{BB856F89-95F0-4DE9-98EA-30AB574DAE66}" type="presParOf" srcId="{04AF947B-0F84-4BAF-BA5E-1FE06A7CFB57}" destId="{E6A8161C-E611-4636-A418-3CB45E337621}" srcOrd="7" destOrd="0" presId="urn:microsoft.com/office/officeart/2005/8/layout/vList4"/>
    <dgm:cxn modelId="{FF1C1849-E8FF-4EB4-B290-DBC11788802C}" type="presParOf" srcId="{04AF947B-0F84-4BAF-BA5E-1FE06A7CFB57}" destId="{48FC8384-9C87-48C3-8AD3-EC96F052EC7A}" srcOrd="8" destOrd="0" presId="urn:microsoft.com/office/officeart/2005/8/layout/vList4"/>
    <dgm:cxn modelId="{808EB616-3C1D-46BD-AB1A-77EADA3C2DF8}" type="presParOf" srcId="{48FC8384-9C87-48C3-8AD3-EC96F052EC7A}" destId="{B433F039-901E-4904-85E4-4553357401B4}" srcOrd="0" destOrd="0" presId="urn:microsoft.com/office/officeart/2005/8/layout/vList4"/>
    <dgm:cxn modelId="{D4739E81-F42E-4ABB-A6F2-5220A0B7F1A3}" type="presParOf" srcId="{48FC8384-9C87-48C3-8AD3-EC96F052EC7A}" destId="{559933CD-0BC0-497E-B313-706EEDB4768A}" srcOrd="1" destOrd="0" presId="urn:microsoft.com/office/officeart/2005/8/layout/vList4"/>
    <dgm:cxn modelId="{BC2CBEAB-737E-4F4E-96DE-3CA9A9A8A965}" type="presParOf" srcId="{48FC8384-9C87-48C3-8AD3-EC96F052EC7A}" destId="{FC8B4A6C-90E0-40A7-B580-F4AEDEEAB8CA}" srcOrd="2" destOrd="0" presId="urn:microsoft.com/office/officeart/2005/8/layout/vList4"/>
    <dgm:cxn modelId="{24CBE71F-E0B7-4963-A47E-F65E3EFF50F0}" type="presParOf" srcId="{04AF947B-0F84-4BAF-BA5E-1FE06A7CFB57}" destId="{CF9F0CD8-1C79-4E85-8A45-8432D6CDF1FB}" srcOrd="9" destOrd="0" presId="urn:microsoft.com/office/officeart/2005/8/layout/vList4"/>
    <dgm:cxn modelId="{D208F367-033F-46C9-A30B-A2061D60C5C8}" type="presParOf" srcId="{04AF947B-0F84-4BAF-BA5E-1FE06A7CFB57}" destId="{2B221F4D-3D19-44FE-AA81-BE99809F15FA}" srcOrd="10" destOrd="0" presId="urn:microsoft.com/office/officeart/2005/8/layout/vList4"/>
    <dgm:cxn modelId="{5778C3CB-BEA7-44F8-8F45-EBF513060C8E}" type="presParOf" srcId="{2B221F4D-3D19-44FE-AA81-BE99809F15FA}" destId="{CA00BDF1-4C47-44D9-8C63-BDB2D72B8379}" srcOrd="0" destOrd="0" presId="urn:microsoft.com/office/officeart/2005/8/layout/vList4"/>
    <dgm:cxn modelId="{EC2929FE-08BF-4DB2-9476-AC304772A703}" type="presParOf" srcId="{2B221F4D-3D19-44FE-AA81-BE99809F15FA}" destId="{D0B5FDA3-5C5F-4EF7-A857-0C9A90D20EB8}" srcOrd="1" destOrd="0" presId="urn:microsoft.com/office/officeart/2005/8/layout/vList4"/>
    <dgm:cxn modelId="{612C1DD6-9A02-48C4-B9B9-E2946FD792DB}" type="presParOf" srcId="{2B221F4D-3D19-44FE-AA81-BE99809F15FA}" destId="{A4325149-ABFB-431D-82BA-12E6CC0DD7F4}" srcOrd="2" destOrd="0" presId="urn:microsoft.com/office/officeart/2005/8/layout/vList4"/>
    <dgm:cxn modelId="{B85C5BCC-ACEC-4110-AA32-4706C49F1A10}" type="presParOf" srcId="{04AF947B-0F84-4BAF-BA5E-1FE06A7CFB57}" destId="{EF9B429A-995B-436D-A4C2-FDA1AA2500AD}" srcOrd="11" destOrd="0" presId="urn:microsoft.com/office/officeart/2005/8/layout/vList4"/>
    <dgm:cxn modelId="{74692091-37B4-4CE5-A003-0FB9EEF37F15}" type="presParOf" srcId="{04AF947B-0F84-4BAF-BA5E-1FE06A7CFB57}" destId="{FCC4CE75-117D-4F00-B833-30F6900F2348}" srcOrd="12" destOrd="0" presId="urn:microsoft.com/office/officeart/2005/8/layout/vList4"/>
    <dgm:cxn modelId="{86306294-6672-4B4E-B932-8687B89A888E}" type="presParOf" srcId="{FCC4CE75-117D-4F00-B833-30F6900F2348}" destId="{EE6B7AF6-3663-4C41-9A3D-3C57CBDC75D9}" srcOrd="0" destOrd="0" presId="urn:microsoft.com/office/officeart/2005/8/layout/vList4"/>
    <dgm:cxn modelId="{84F43314-A9F9-4D40-9C06-BA03FE81B76D}" type="presParOf" srcId="{FCC4CE75-117D-4F00-B833-30F6900F2348}" destId="{286F36A6-157A-4EA2-8DE8-FA4AFC5647F3}" srcOrd="1" destOrd="0" presId="urn:microsoft.com/office/officeart/2005/8/layout/vList4"/>
    <dgm:cxn modelId="{8287C52B-88E1-4C14-9762-AAEF8A11DCB1}" type="presParOf" srcId="{FCC4CE75-117D-4F00-B833-30F6900F2348}" destId="{0C0D39AD-BD71-4F99-BF97-AC128C14AB7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16D74-DAD8-4E0E-9DA9-3A240191D174}">
      <dsp:nvSpPr>
        <dsp:cNvPr id="0" name=""/>
        <dsp:cNvSpPr/>
      </dsp:nvSpPr>
      <dsp:spPr>
        <a:xfrm>
          <a:off x="0" y="8911"/>
          <a:ext cx="3384376" cy="7175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Топливные</a:t>
          </a:r>
          <a:endParaRPr lang="ru-RU" sz="20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</dsp:txBody>
      <dsp:txXfrm>
        <a:off x="748625" y="8911"/>
        <a:ext cx="2635750" cy="717500"/>
      </dsp:txXfrm>
    </dsp:sp>
    <dsp:sp modelId="{C3F7BFB5-CB9C-40C0-83F2-A22706284495}">
      <dsp:nvSpPr>
        <dsp:cNvPr id="0" name=""/>
        <dsp:cNvSpPr/>
      </dsp:nvSpPr>
      <dsp:spPr>
        <a:xfrm>
          <a:off x="151326" y="71750"/>
          <a:ext cx="517721" cy="5740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291B4-3B99-4027-83E1-43CCE103542A}">
      <dsp:nvSpPr>
        <dsp:cNvPr id="0" name=""/>
        <dsp:cNvSpPr/>
      </dsp:nvSpPr>
      <dsp:spPr>
        <a:xfrm>
          <a:off x="0" y="789250"/>
          <a:ext cx="3384376" cy="7175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Рудные</a:t>
          </a:r>
          <a:r>
            <a:rPr lang="ru-RU" sz="2900" kern="1200" dirty="0" smtClean="0"/>
            <a:t> </a:t>
          </a:r>
          <a:endParaRPr lang="ru-RU" sz="2900" kern="1200" dirty="0"/>
        </a:p>
      </dsp:txBody>
      <dsp:txXfrm>
        <a:off x="748625" y="789250"/>
        <a:ext cx="2635750" cy="717500"/>
      </dsp:txXfrm>
    </dsp:sp>
    <dsp:sp modelId="{DBF06686-0CB2-4DDC-986D-4D203D66C5BD}">
      <dsp:nvSpPr>
        <dsp:cNvPr id="0" name=""/>
        <dsp:cNvSpPr/>
      </dsp:nvSpPr>
      <dsp:spPr>
        <a:xfrm>
          <a:off x="151326" y="861000"/>
          <a:ext cx="517721" cy="5740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51F8E-C368-484A-913D-1335921D9F89}">
      <dsp:nvSpPr>
        <dsp:cNvPr id="0" name=""/>
        <dsp:cNvSpPr/>
      </dsp:nvSpPr>
      <dsp:spPr>
        <a:xfrm>
          <a:off x="0" y="1578501"/>
          <a:ext cx="3384376" cy="7175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Нерудные</a:t>
          </a:r>
          <a:endParaRPr lang="ru-RU" sz="2000" kern="1200" dirty="0"/>
        </a:p>
      </dsp:txBody>
      <dsp:txXfrm>
        <a:off x="748625" y="1578501"/>
        <a:ext cx="2635750" cy="717500"/>
      </dsp:txXfrm>
    </dsp:sp>
    <dsp:sp modelId="{891749A6-8970-4E9F-A91D-8B8489393D54}">
      <dsp:nvSpPr>
        <dsp:cNvPr id="0" name=""/>
        <dsp:cNvSpPr/>
      </dsp:nvSpPr>
      <dsp:spPr>
        <a:xfrm>
          <a:off x="151326" y="1650251"/>
          <a:ext cx="517721" cy="5740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1A4FF-9C94-4B06-9A1C-C745F270FC80}">
      <dsp:nvSpPr>
        <dsp:cNvPr id="0" name=""/>
        <dsp:cNvSpPr/>
      </dsp:nvSpPr>
      <dsp:spPr>
        <a:xfrm>
          <a:off x="0" y="2367752"/>
          <a:ext cx="3384376" cy="7175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Лесные</a:t>
          </a:r>
          <a:endParaRPr lang="ru-RU" sz="20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748625" y="2367752"/>
        <a:ext cx="2635750" cy="717500"/>
      </dsp:txXfrm>
    </dsp:sp>
    <dsp:sp modelId="{5918D65E-1336-4C6C-89B4-37907ED0FF57}">
      <dsp:nvSpPr>
        <dsp:cNvPr id="0" name=""/>
        <dsp:cNvSpPr/>
      </dsp:nvSpPr>
      <dsp:spPr>
        <a:xfrm>
          <a:off x="151326" y="2439502"/>
          <a:ext cx="517721" cy="5740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3F039-901E-4904-85E4-4553357401B4}">
      <dsp:nvSpPr>
        <dsp:cNvPr id="0" name=""/>
        <dsp:cNvSpPr/>
      </dsp:nvSpPr>
      <dsp:spPr>
        <a:xfrm>
          <a:off x="0" y="3157003"/>
          <a:ext cx="3384376" cy="7175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Водные</a:t>
          </a:r>
          <a:endParaRPr lang="ru-RU" sz="20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</dsp:txBody>
      <dsp:txXfrm>
        <a:off x="748625" y="3157003"/>
        <a:ext cx="2635750" cy="717500"/>
      </dsp:txXfrm>
    </dsp:sp>
    <dsp:sp modelId="{559933CD-0BC0-497E-B313-706EEDB4768A}">
      <dsp:nvSpPr>
        <dsp:cNvPr id="0" name=""/>
        <dsp:cNvSpPr/>
      </dsp:nvSpPr>
      <dsp:spPr>
        <a:xfrm>
          <a:off x="151326" y="3228753"/>
          <a:ext cx="517721" cy="5740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0BDF1-4C47-44D9-8C63-BDB2D72B8379}">
      <dsp:nvSpPr>
        <dsp:cNvPr id="0" name=""/>
        <dsp:cNvSpPr/>
      </dsp:nvSpPr>
      <dsp:spPr>
        <a:xfrm>
          <a:off x="0" y="3946254"/>
          <a:ext cx="3384376" cy="7175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Гидроэнергетические</a:t>
          </a:r>
          <a:endParaRPr lang="ru-RU" sz="2000" kern="1200" dirty="0"/>
        </a:p>
      </dsp:txBody>
      <dsp:txXfrm>
        <a:off x="748625" y="3946254"/>
        <a:ext cx="2635750" cy="717500"/>
      </dsp:txXfrm>
    </dsp:sp>
    <dsp:sp modelId="{D0B5FDA3-5C5F-4EF7-A857-0C9A90D20EB8}">
      <dsp:nvSpPr>
        <dsp:cNvPr id="0" name=""/>
        <dsp:cNvSpPr/>
      </dsp:nvSpPr>
      <dsp:spPr>
        <a:xfrm>
          <a:off x="151326" y="4018004"/>
          <a:ext cx="517721" cy="5740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B7AF6-3663-4C41-9A3D-3C57CBDC75D9}">
      <dsp:nvSpPr>
        <dsp:cNvPr id="0" name=""/>
        <dsp:cNvSpPr/>
      </dsp:nvSpPr>
      <dsp:spPr>
        <a:xfrm>
          <a:off x="0" y="4735505"/>
          <a:ext cx="3384376" cy="7175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Почвенные</a:t>
          </a:r>
          <a:endParaRPr lang="ru-RU" sz="2000" kern="1200" dirty="0"/>
        </a:p>
      </dsp:txBody>
      <dsp:txXfrm>
        <a:off x="748625" y="4735505"/>
        <a:ext cx="2635750" cy="717500"/>
      </dsp:txXfrm>
    </dsp:sp>
    <dsp:sp modelId="{286F36A6-157A-4EA2-8DE8-FA4AFC5647F3}">
      <dsp:nvSpPr>
        <dsp:cNvPr id="0" name=""/>
        <dsp:cNvSpPr/>
      </dsp:nvSpPr>
      <dsp:spPr>
        <a:xfrm>
          <a:off x="106192" y="4769015"/>
          <a:ext cx="573590" cy="6139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0-20T14:57:38.3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1690 12263,'0'24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7F927-8FCB-4BBF-A79A-544A234997D9}" type="datetimeFigureOut">
              <a:rPr lang="ru-RU" smtClean="0"/>
              <a:t>12.04.2013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91B02-B17A-409D-9016-5D122A1F0D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93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1B02-B17A-409D-9016-5D122A1F0DC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85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1B02-B17A-409D-9016-5D122A1F0DC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23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2003-903A-431E-8E55-D5FD0B7311D9}" type="datetimeFigureOut">
              <a:rPr lang="ru-RU" smtClean="0"/>
              <a:t>12.04.2013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CD0C-64C2-4F1D-BE8C-8F23CBF6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50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2003-903A-431E-8E55-D5FD0B7311D9}" type="datetimeFigureOut">
              <a:rPr lang="ru-RU" smtClean="0"/>
              <a:t>12.04.2013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CD0C-64C2-4F1D-BE8C-8F23CBF6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9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2003-903A-431E-8E55-D5FD0B7311D9}" type="datetimeFigureOut">
              <a:rPr lang="ru-RU" smtClean="0"/>
              <a:t>12.04.2013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CD0C-64C2-4F1D-BE8C-8F23CBF6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32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2003-903A-431E-8E55-D5FD0B7311D9}" type="datetimeFigureOut">
              <a:rPr lang="ru-RU" smtClean="0"/>
              <a:t>12.04.2013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CD0C-64C2-4F1D-BE8C-8F23CBF6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99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2003-903A-431E-8E55-D5FD0B7311D9}" type="datetimeFigureOut">
              <a:rPr lang="ru-RU" smtClean="0"/>
              <a:t>12.04.2013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CD0C-64C2-4F1D-BE8C-8F23CBF6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62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2003-903A-431E-8E55-D5FD0B7311D9}" type="datetimeFigureOut">
              <a:rPr lang="ru-RU" smtClean="0"/>
              <a:t>12.04.2013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CD0C-64C2-4F1D-BE8C-8F23CBF6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01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2003-903A-431E-8E55-D5FD0B7311D9}" type="datetimeFigureOut">
              <a:rPr lang="ru-RU" smtClean="0"/>
              <a:t>12.04.2013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CD0C-64C2-4F1D-BE8C-8F23CBF6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3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2003-903A-431E-8E55-D5FD0B7311D9}" type="datetimeFigureOut">
              <a:rPr lang="ru-RU" smtClean="0"/>
              <a:t>12.04.2013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CD0C-64C2-4F1D-BE8C-8F23CBF6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6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2003-903A-431E-8E55-D5FD0B7311D9}" type="datetimeFigureOut">
              <a:rPr lang="ru-RU" smtClean="0"/>
              <a:t>12.04.2013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CD0C-64C2-4F1D-BE8C-8F23CBF6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32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2003-903A-431E-8E55-D5FD0B7311D9}" type="datetimeFigureOut">
              <a:rPr lang="ru-RU" smtClean="0"/>
              <a:t>12.04.2013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CD0C-64C2-4F1D-BE8C-8F23CBF6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20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2003-903A-431E-8E55-D5FD0B7311D9}" type="datetimeFigureOut">
              <a:rPr lang="ru-RU" smtClean="0"/>
              <a:t>12.04.2013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CD0C-64C2-4F1D-BE8C-8F23CBF6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60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52003-903A-431E-8E55-D5FD0B7311D9}" type="datetimeFigureOut">
              <a:rPr lang="ru-RU" smtClean="0"/>
              <a:t>12.04.2013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2CD0C-64C2-4F1D-BE8C-8F23CBF6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59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jpe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png"/><Relationship Id="rId24" Type="http://schemas.openxmlformats.org/officeDocument/2006/relationships/image" Target="../media/image22.jpg"/><Relationship Id="rId5" Type="http://schemas.openxmlformats.org/officeDocument/2006/relationships/diagramData" Target="../diagrams/data1.xml"/><Relationship Id="rId15" Type="http://schemas.openxmlformats.org/officeDocument/2006/relationships/image" Target="../media/image13.png"/><Relationship Id="rId23" Type="http://schemas.openxmlformats.org/officeDocument/2006/relationships/image" Target="../media/image21.jp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slide" Target="slide5.xml"/><Relationship Id="rId9" Type="http://schemas.microsoft.com/office/2007/relationships/diagramDrawing" Target="../diagrams/drawing1.xml"/><Relationship Id="rId14" Type="http://schemas.openxmlformats.org/officeDocument/2006/relationships/image" Target="../media/image12.png"/><Relationship Id="rId22" Type="http://schemas.openxmlformats.org/officeDocument/2006/relationships/image" Target="../media/image20.jpg"/><Relationship Id="rId27" Type="http://schemas.openxmlformats.org/officeDocument/2006/relationships/image" Target="../media/image25.png"/><Relationship Id="rId30" Type="http://schemas.openxmlformats.org/officeDocument/2006/relationships/customXml" Target="../ink/ink1.xml"/><Relationship Id="rId35" Type="http://schemas.openxmlformats.org/officeDocument/2006/relationships/image" Target="../media/image6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slide" Target="slide6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1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18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vneuroka.ru/okrmir_gallery.php?cat=1&amp;sub=3&amp;page=5" TargetMode="External"/><Relationship Id="rId13" Type="http://schemas.openxmlformats.org/officeDocument/2006/relationships/hyperlink" Target="http://fyodors.narod.ru/images/cosic.jpg" TargetMode="External"/><Relationship Id="rId3" Type="http://schemas.openxmlformats.org/officeDocument/2006/relationships/hyperlink" Target="http://my-shop.ru/shop/books/358712.html" TargetMode="External"/><Relationship Id="rId7" Type="http://schemas.openxmlformats.org/officeDocument/2006/relationships/hyperlink" Target="http://www.raut.ru/files/tato/gallery/sea/more16.jpg" TargetMode="External"/><Relationship Id="rId12" Type="http://schemas.openxmlformats.org/officeDocument/2006/relationships/hyperlink" Target="http://img0.liveinternet.ru/images/attach/b/3/20/646/20646936_1205796372_pechora_port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4009/lar-yasinskaya.b/0_3360b_acb42591_XL" TargetMode="External"/><Relationship Id="rId11" Type="http://schemas.openxmlformats.org/officeDocument/2006/relationships/hyperlink" Target="http://static.panoramio.com/photos/original/2241869.jpg" TargetMode="External"/><Relationship Id="rId5" Type="http://schemas.openxmlformats.org/officeDocument/2006/relationships/hyperlink" Target="http://www.fotodays.ru/download/3220-3/swamp_from_the_North" TargetMode="External"/><Relationship Id="rId10" Type="http://schemas.openxmlformats.org/officeDocument/2006/relationships/hyperlink" Target="http://www.spbgu.ru/forums/uploads/post-22-1159719176.jpg" TargetMode="External"/><Relationship Id="rId4" Type="http://schemas.openxmlformats.org/officeDocument/2006/relationships/hyperlink" Target="http://ru.wikipedia.org/wiki/%D0%A4%D0%B0%D0%B9%D0%BB:Map_of_Russia_-_Northern_economic_region.svg" TargetMode="External"/><Relationship Id="rId9" Type="http://schemas.openxmlformats.org/officeDocument/2006/relationships/hyperlink" Target="http://www.ticrk.ru/resources/8918-original.jpeg" TargetMode="External"/><Relationship Id="rId14" Type="http://schemas.openxmlformats.org/officeDocument/2006/relationships/hyperlink" Target="http://www.rusadventures.ru/upload_ctrl/showDBFile.aspx?FileID=379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30930"/>
            <a:ext cx="4464496" cy="2736304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971600" y="90760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Европейский Север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599" y="76603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География России</a:t>
            </a:r>
          </a:p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Экономические районы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2373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Преподаватель географии ФКГОУ Нахимовского военно-морское училища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г.Санкт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-Петербурга  Кириченко Н.Н.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рямоугольник 14">
            <a:hlinkClick r:id="" action="ppaction://noaction"/>
          </p:cNvPr>
          <p:cNvSpPr/>
          <p:nvPr/>
        </p:nvSpPr>
        <p:spPr>
          <a:xfrm>
            <a:off x="148831" y="6304278"/>
            <a:ext cx="1369558" cy="400110"/>
          </a:xfrm>
          <a:prstGeom prst="rect">
            <a:avLst/>
          </a:prstGeom>
          <a:solidFill>
            <a:schemeClr val="accent2">
              <a:alpha val="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Навигация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148831" y="6316978"/>
            <a:ext cx="1471208" cy="4001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>
            <a:hlinkClick r:id="rId6" action="ppaction://hlinksldjump"/>
          </p:cNvPr>
          <p:cNvSpPr/>
          <p:nvPr/>
        </p:nvSpPr>
        <p:spPr>
          <a:xfrm>
            <a:off x="8460432" y="6275763"/>
            <a:ext cx="500062" cy="428625"/>
          </a:xfrm>
          <a:prstGeom prst="homePlate">
            <a:avLst>
              <a:gd name="adj" fmla="val 11667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357159" y="6143625"/>
            <a:ext cx="614442" cy="571501"/>
          </a:xfrm>
          <a:prstGeom prst="mathMultiply">
            <a:avLst>
              <a:gd name="adj1" fmla="val 1986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ятиугольник 2">
            <a:hlinkClick r:id="rId3" action="ppaction://hlinksldjump"/>
          </p:cNvPr>
          <p:cNvSpPr/>
          <p:nvPr/>
        </p:nvSpPr>
        <p:spPr>
          <a:xfrm>
            <a:off x="8331297" y="6286499"/>
            <a:ext cx="500062" cy="428625"/>
          </a:xfrm>
          <a:prstGeom prst="homePlate">
            <a:avLst>
              <a:gd name="adj" fmla="val 11667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882"/>
            <a:ext cx="8712968" cy="550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оря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сопредельные страны и районы.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7188" y="1005579"/>
            <a:ext cx="144016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Моря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61839" y="2512319"/>
            <a:ext cx="1440160" cy="461665"/>
          </a:xfrm>
          <a:prstGeom prst="rect">
            <a:avLst/>
          </a:prstGeom>
          <a:solidFill>
            <a:srgbClr val="F7D9F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Страны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757189" y="3819447"/>
            <a:ext cx="144016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Районы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82844" y="1467244"/>
            <a:ext cx="2329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1.Баренцево море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82844" y="1818505"/>
            <a:ext cx="2193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 Белое море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482844" y="2132856"/>
            <a:ext cx="205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3.Карское море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82844" y="2980140"/>
            <a:ext cx="2481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1.Норвегия (Осло)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82844" y="3272434"/>
            <a:ext cx="261112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dirty="0" smtClean="0"/>
              <a:t>2.Финляндия (Хельсинки)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82844" y="4186662"/>
            <a:ext cx="2611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1.Северо-западный 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482845" y="4477150"/>
            <a:ext cx="2329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2.Центральный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473449" y="4768235"/>
            <a:ext cx="205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3.Волго-Вятский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465298" y="5068936"/>
            <a:ext cx="207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4.Уральский 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55903" y="5415899"/>
            <a:ext cx="2565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5.Западно-Сибирский</a:t>
            </a:r>
            <a:endParaRPr lang="ru-RU" sz="20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005579"/>
            <a:ext cx="5834514" cy="4913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вал 18"/>
          <p:cNvSpPr/>
          <p:nvPr/>
        </p:nvSpPr>
        <p:spPr>
          <a:xfrm>
            <a:off x="2264891" y="1445558"/>
            <a:ext cx="357187" cy="37294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Овал 19"/>
          <p:cNvSpPr/>
          <p:nvPr/>
        </p:nvSpPr>
        <p:spPr>
          <a:xfrm>
            <a:off x="1403648" y="2782662"/>
            <a:ext cx="357187" cy="37294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582709" y="1087245"/>
            <a:ext cx="357187" cy="37294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39861" y="1108286"/>
            <a:ext cx="357187" cy="372947"/>
          </a:xfrm>
          <a:prstGeom prst="ellipse">
            <a:avLst/>
          </a:prstGeom>
          <a:solidFill>
            <a:srgbClr val="F7D9F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07504" y="2437067"/>
            <a:ext cx="357187" cy="372947"/>
          </a:xfrm>
          <a:prstGeom prst="ellipse">
            <a:avLst/>
          </a:prstGeom>
          <a:solidFill>
            <a:srgbClr val="F7D9F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86" y="4959816"/>
            <a:ext cx="357187" cy="37294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Овал 24"/>
          <p:cNvSpPr/>
          <p:nvPr/>
        </p:nvSpPr>
        <p:spPr>
          <a:xfrm>
            <a:off x="2327344" y="5473984"/>
            <a:ext cx="357187" cy="37294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673326" y="5483170"/>
            <a:ext cx="357187" cy="37294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Овал 26"/>
          <p:cNvSpPr/>
          <p:nvPr/>
        </p:nvSpPr>
        <p:spPr>
          <a:xfrm>
            <a:off x="5031472" y="4877260"/>
            <a:ext cx="357187" cy="37294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4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406237" y="2890794"/>
            <a:ext cx="357187" cy="37294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741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>
            <a:hlinkClick r:id="rId3" action="ppaction://hlinksldjump"/>
          </p:cNvPr>
          <p:cNvSpPr/>
          <p:nvPr/>
        </p:nvSpPr>
        <p:spPr>
          <a:xfrm>
            <a:off x="8331297" y="6297612"/>
            <a:ext cx="500062" cy="428625"/>
          </a:xfrm>
          <a:prstGeom prst="homePlate">
            <a:avLst>
              <a:gd name="adj" fmla="val 11667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357159" y="6143625"/>
            <a:ext cx="614442" cy="571501"/>
          </a:xfrm>
          <a:prstGeom prst="mathMultiply">
            <a:avLst>
              <a:gd name="adj1" fmla="val 1986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Субъекты федерации в составе Европейского Севера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32582" y="1094757"/>
            <a:ext cx="1584176" cy="4003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Территория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42714" y="1630800"/>
            <a:ext cx="280831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Arial" pitchFamily="34" charset="0"/>
              </a:rPr>
              <a:t>1,6 млн.км</a:t>
            </a:r>
            <a:r>
              <a:rPr lang="ru-RU" sz="2000" dirty="0" smtClean="0">
                <a:ea typeface="Verdana"/>
                <a:cs typeface="Arial" pitchFamily="34" charset="0"/>
              </a:rPr>
              <a:t>²- 8,6% </a:t>
            </a:r>
            <a:r>
              <a:rPr lang="ru-RU" sz="2000" dirty="0">
                <a:ea typeface="Verdana"/>
                <a:cs typeface="Arial" pitchFamily="34" charset="0"/>
              </a:rPr>
              <a:t>территории РФ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15596" y="2314552"/>
            <a:ext cx="1584176" cy="375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Население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20514" y="2762943"/>
            <a:ext cx="2808312" cy="625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Arial" pitchFamily="34" charset="0"/>
              </a:rPr>
              <a:t>5,0 </a:t>
            </a:r>
            <a:r>
              <a:rPr lang="ru-RU" sz="2000" dirty="0" err="1" smtClean="0">
                <a:cs typeface="Arial" pitchFamily="34" charset="0"/>
              </a:rPr>
              <a:t>млн.чел</a:t>
            </a:r>
            <a:r>
              <a:rPr lang="ru-RU" sz="2000" dirty="0">
                <a:cs typeface="Arial" pitchFamily="34" charset="0"/>
              </a:rPr>
              <a:t>.- </a:t>
            </a:r>
            <a:r>
              <a:rPr lang="ru-RU" sz="2000" dirty="0" smtClean="0">
                <a:cs typeface="Arial" pitchFamily="34" charset="0"/>
              </a:rPr>
              <a:t>4 </a:t>
            </a:r>
            <a:r>
              <a:rPr lang="ru-RU" sz="2000" dirty="0">
                <a:cs typeface="Arial" pitchFamily="34" charset="0"/>
              </a:rPr>
              <a:t>% населения РФ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15596" y="3453112"/>
            <a:ext cx="1584176" cy="3838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+mj-lt"/>
                <a:cs typeface="Arial" pitchFamily="34" charset="0"/>
              </a:rPr>
              <a:t>Состав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94434" y="3870027"/>
            <a:ext cx="2856591" cy="24164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cs typeface="Arial" pitchFamily="34" charset="0"/>
              </a:rPr>
              <a:t>1.Мурманская область</a:t>
            </a:r>
          </a:p>
          <a:p>
            <a:pPr lvl="0" algn="ctr"/>
            <a:r>
              <a:rPr lang="ru-RU" sz="2000" dirty="0" smtClean="0">
                <a:cs typeface="Arial" pitchFamily="34" charset="0"/>
              </a:rPr>
              <a:t>2.Архангельская область</a:t>
            </a:r>
          </a:p>
          <a:p>
            <a:pPr lvl="0" algn="ctr"/>
            <a:r>
              <a:rPr lang="ru-RU" sz="2000" dirty="0" smtClean="0">
                <a:cs typeface="Arial" pitchFamily="34" charset="0"/>
              </a:rPr>
              <a:t>3.Ненецкий АО</a:t>
            </a:r>
          </a:p>
          <a:p>
            <a:pPr lvl="0" algn="ctr"/>
            <a:r>
              <a:rPr lang="ru-RU" sz="2000" dirty="0" smtClean="0">
                <a:cs typeface="Arial" pitchFamily="34" charset="0"/>
              </a:rPr>
              <a:t>4.Вологодская область</a:t>
            </a:r>
          </a:p>
          <a:p>
            <a:pPr lvl="0" algn="ctr"/>
            <a:r>
              <a:rPr lang="ru-RU" sz="2000" dirty="0" smtClean="0">
                <a:cs typeface="Arial" pitchFamily="34" charset="0"/>
              </a:rPr>
              <a:t>5.Республика Карелия (Петрозаводск)</a:t>
            </a:r>
          </a:p>
          <a:p>
            <a:pPr lvl="0" algn="ctr"/>
            <a:r>
              <a:rPr lang="ru-RU" sz="2000" dirty="0" smtClean="0">
                <a:cs typeface="Arial" pitchFamily="34" charset="0"/>
              </a:rPr>
              <a:t>6.Республика Коми (Сыктывкар)</a:t>
            </a:r>
            <a:endParaRPr lang="ru-RU" sz="2000" dirty="0"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716" y="1195973"/>
            <a:ext cx="5544616" cy="451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267744" y="195483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19672" y="335916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07904" y="343682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569" y="325305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1640" y="229033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30736" y="414908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68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357159" y="6143625"/>
            <a:ext cx="614442" cy="571501"/>
          </a:xfrm>
          <a:prstGeom prst="mathMultiply">
            <a:avLst>
              <a:gd name="adj1" fmla="val 1986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ятиугольник 2">
            <a:hlinkClick r:id="rId4" action="ppaction://hlinksldjump"/>
          </p:cNvPr>
          <p:cNvSpPr/>
          <p:nvPr/>
        </p:nvSpPr>
        <p:spPr>
          <a:xfrm>
            <a:off x="8331297" y="6286499"/>
            <a:ext cx="500062" cy="428625"/>
          </a:xfrm>
          <a:prstGeom prst="homePlate">
            <a:avLst>
              <a:gd name="adj" fmla="val 11667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62274" y="0"/>
            <a:ext cx="4774127" cy="564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Природные ресурсы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90357315"/>
              </p:ext>
            </p:extLst>
          </p:nvPr>
        </p:nvGraphicFramePr>
        <p:xfrm>
          <a:off x="179512" y="665624"/>
          <a:ext cx="3384376" cy="546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1537" y="718503"/>
            <a:ext cx="5216658" cy="488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1472" y="885803"/>
            <a:ext cx="3384376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На северо-востоке района  расположен Печорский угольный бассейн. В  районе  расположена Тимано-Печорская нефтегазоносная провинция, которая включает более 100 месторождений нефти и газа. Идет освоение ресурсов на шельфе Баренцева моря (</a:t>
            </a:r>
            <a:r>
              <a:rPr lang="ru-RU" sz="2000" dirty="0" err="1" smtClean="0">
                <a:solidFill>
                  <a:schemeClr val="tx1"/>
                </a:solidFill>
              </a:rPr>
              <a:t>Штокмановское,Поморское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Приразломное</a:t>
            </a:r>
            <a:r>
              <a:rPr lang="ru-RU" sz="2000" dirty="0" smtClean="0">
                <a:solidFill>
                  <a:schemeClr val="tx1"/>
                </a:solidFill>
              </a:rPr>
              <a:t> и другие)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3753" y="3883131"/>
            <a:ext cx="2764442" cy="143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712039" y="5320148"/>
            <a:ext cx="2237820" cy="303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Условные знаки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7791" y="627792"/>
            <a:ext cx="470425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9" y="1461590"/>
            <a:ext cx="470425" cy="54327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9" y="2132856"/>
            <a:ext cx="470425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9" y="2852936"/>
            <a:ext cx="470425" cy="46483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9" y="3501008"/>
            <a:ext cx="470425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9" y="4221088"/>
            <a:ext cx="470425" cy="5024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4869160"/>
            <a:ext cx="576064" cy="57292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" action="ppaction://noaction"/>
          </p:cNvPr>
          <p:cNvSpPr/>
          <p:nvPr/>
        </p:nvSpPr>
        <p:spPr>
          <a:xfrm>
            <a:off x="357159" y="5606844"/>
            <a:ext cx="470425" cy="414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78565" y="709121"/>
            <a:ext cx="3422221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Европейский Север богат рудными ископаемыми. Месторождения железных руд и руд цветных металлов находятся на Кольском полуострове и в Карелии. Северный район богат бокситами (Архангельская обл.), кианитами (Мурманская </a:t>
            </a:r>
            <a:r>
              <a:rPr lang="ru-RU" sz="2000" dirty="0" err="1" smtClean="0">
                <a:solidFill>
                  <a:schemeClr val="tx1"/>
                </a:solidFill>
              </a:rPr>
              <a:t>обл</a:t>
            </a:r>
            <a:r>
              <a:rPr lang="ru-RU" sz="2000" dirty="0" smtClean="0">
                <a:solidFill>
                  <a:schemeClr val="tx1"/>
                </a:solidFill>
              </a:rPr>
              <a:t>), титаном, вольфрамом 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0535" y="735469"/>
            <a:ext cx="5216658" cy="4888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64027" y="3883131"/>
            <a:ext cx="2764442" cy="143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6769373" y="5303183"/>
            <a:ext cx="2237820" cy="303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Условные знаки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53" y="690547"/>
            <a:ext cx="5286932" cy="4913376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86945" y="710407"/>
            <a:ext cx="3422221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 территории Европейского Севера имеются месторождения нерудных ископаемых. Большое значение имеет месторождение апатитов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(Мурманская область), запасы алмазов (Архангельская область),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с</a:t>
            </a:r>
            <a:r>
              <a:rPr lang="ru-RU" sz="2000" dirty="0" smtClean="0">
                <a:solidFill>
                  <a:schemeClr val="tx1"/>
                </a:solidFill>
              </a:rPr>
              <a:t>троительных материалов.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62130" y="5294420"/>
            <a:ext cx="2237820" cy="303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Условные знаки</a:t>
            </a:r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6762130" y="3935453"/>
            <a:ext cx="2230577" cy="1317798"/>
            <a:chOff x="6661987" y="4094855"/>
            <a:chExt cx="2202730" cy="131779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4" name="Прямоугольник 43"/>
            <p:cNvSpPr/>
            <p:nvPr/>
          </p:nvSpPr>
          <p:spPr>
            <a:xfrm>
              <a:off x="6661988" y="4094855"/>
              <a:ext cx="2202729" cy="13171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1987" y="4103412"/>
              <a:ext cx="445211" cy="364652"/>
            </a:xfrm>
            <a:prstGeom prst="rect">
              <a:avLst/>
            </a:prstGeom>
            <a:grpFill/>
          </p:spPr>
        </p:pic>
        <p:sp>
          <p:nvSpPr>
            <p:cNvPr id="46" name="TextBox 45"/>
            <p:cNvSpPr txBox="1"/>
            <p:nvPr/>
          </p:nvSpPr>
          <p:spPr>
            <a:xfrm>
              <a:off x="7044341" y="4107436"/>
              <a:ext cx="164126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Алмазы</a:t>
              </a:r>
              <a:endParaRPr lang="ru-RU" dirty="0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1988" y="4480397"/>
              <a:ext cx="382353" cy="312222"/>
            </a:xfrm>
            <a:prstGeom prst="rect">
              <a:avLst/>
            </a:prstGeom>
            <a:grpFill/>
          </p:spPr>
        </p:pic>
        <p:sp>
          <p:nvSpPr>
            <p:cNvPr id="48" name="TextBox 47"/>
            <p:cNvSpPr txBox="1"/>
            <p:nvPr/>
          </p:nvSpPr>
          <p:spPr>
            <a:xfrm>
              <a:off x="7044341" y="4423287"/>
              <a:ext cx="124529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Апатиты</a:t>
              </a:r>
              <a:endParaRPr lang="ru-RU" dirty="0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1987" y="5088300"/>
              <a:ext cx="394547" cy="295911"/>
            </a:xfrm>
            <a:prstGeom prst="rect">
              <a:avLst/>
            </a:prstGeom>
            <a:grpFill/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1988" y="4776887"/>
              <a:ext cx="355066" cy="266300"/>
            </a:xfrm>
            <a:prstGeom prst="rect">
              <a:avLst/>
            </a:prstGeom>
            <a:grpFill/>
          </p:spPr>
        </p:pic>
        <p:sp>
          <p:nvSpPr>
            <p:cNvPr id="51" name="TextBox 50"/>
            <p:cNvSpPr txBox="1"/>
            <p:nvPr/>
          </p:nvSpPr>
          <p:spPr>
            <a:xfrm>
              <a:off x="7044341" y="4749202"/>
              <a:ext cx="130815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Слюда</a:t>
              </a:r>
              <a:endParaRPr lang="ru-RU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044341" y="5043321"/>
              <a:ext cx="154598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Фосфориты</a:t>
              </a:r>
              <a:endParaRPr lang="ru-RU" dirty="0"/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172188" y="728712"/>
            <a:ext cx="3422220" cy="404552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Леса занимают  ¾ площади Европейского Севера, что составляет 40% лесных ресурсов европейской части страны. Для западной части района характерен следующий видовой состав: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с</a:t>
            </a:r>
            <a:r>
              <a:rPr lang="ru-RU" sz="2000" dirty="0" smtClean="0">
                <a:solidFill>
                  <a:schemeClr val="tx1"/>
                </a:solidFill>
              </a:rPr>
              <a:t>осна, ель, карельская береза;  для восточной: ель, сосна, лиственница, пихта, встречается кедр.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5533" y="666552"/>
            <a:ext cx="5242936" cy="4977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178566" y="746859"/>
            <a:ext cx="3422221" cy="457571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Европейский Север богат водными ресурсами На западе района расположено более 160 </a:t>
            </a:r>
            <a:r>
              <a:rPr lang="ru-RU" sz="2000" dirty="0" err="1">
                <a:solidFill>
                  <a:schemeClr val="tx1"/>
                </a:solidFill>
              </a:rPr>
              <a:t>тыс.озер</a:t>
            </a:r>
            <a:r>
              <a:rPr lang="ru-RU" sz="2000" dirty="0">
                <a:solidFill>
                  <a:schemeClr val="tx1"/>
                </a:solidFill>
              </a:rPr>
              <a:t>. Среди них </a:t>
            </a:r>
            <a:r>
              <a:rPr lang="ru-RU" sz="2000" dirty="0" smtClean="0">
                <a:solidFill>
                  <a:schemeClr val="tx1"/>
                </a:solidFill>
              </a:rPr>
              <a:t>самые крупные: Ладожское (1)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и Онежское (2)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озера</a:t>
            </a:r>
            <a:r>
              <a:rPr lang="ru-RU" sz="2000" dirty="0">
                <a:solidFill>
                  <a:schemeClr val="tx1"/>
                </a:solidFill>
              </a:rPr>
              <a:t>. Реки на западе </a:t>
            </a:r>
            <a:r>
              <a:rPr lang="ru-RU" sz="2000" dirty="0" smtClean="0">
                <a:solidFill>
                  <a:schemeClr val="tx1"/>
                </a:solidFill>
              </a:rPr>
              <a:t>района порожисты</a:t>
            </a:r>
            <a:r>
              <a:rPr lang="ru-RU" sz="2000" dirty="0">
                <a:solidFill>
                  <a:schemeClr val="tx1"/>
                </a:solidFill>
              </a:rPr>
              <a:t>. На востоке реки многоводны и судоходны. Среди них крупнейшие: </a:t>
            </a:r>
            <a:r>
              <a:rPr lang="ru-RU" sz="2000" dirty="0" smtClean="0">
                <a:solidFill>
                  <a:schemeClr val="tx1"/>
                </a:solidFill>
              </a:rPr>
              <a:t>Печора</a:t>
            </a:r>
            <a:r>
              <a:rPr lang="ru-RU" sz="2000" dirty="0">
                <a:solidFill>
                  <a:schemeClr val="tx1"/>
                </a:solidFill>
              </a:rPr>
              <a:t>, Северная Двина, Онега, Мезень. 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3736586" y="682576"/>
            <a:ext cx="5275266" cy="5040197"/>
            <a:chOff x="2032000" y="1741714"/>
            <a:chExt cx="5602514" cy="4759098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32000" y="1741714"/>
              <a:ext cx="5602514" cy="47590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 rot="5076377">
              <a:off x="5211547" y="3158858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</a:rPr>
                <a:t>Печора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3023394">
              <a:off x="4241091" y="3731378"/>
              <a:ext cx="1359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</a:rPr>
                <a:t>Мезень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2773721">
              <a:off x="3722777" y="4154091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>
                  <a:solidFill>
                    <a:schemeClr val="accent1">
                      <a:lumMod val="75000"/>
                    </a:schemeClr>
                  </a:solidFill>
                </a:rPr>
                <a:t>Сев.Двина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67191" y="514514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953080" y="49604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2165602">
              <a:off x="3299591" y="4445757"/>
              <a:ext cx="142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</a:rPr>
                <a:t>Онега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68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86" y="2600908"/>
            <a:ext cx="451256" cy="46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46" y="4652789"/>
            <a:ext cx="451256" cy="46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" name="Группа 69"/>
          <p:cNvGrpSpPr/>
          <p:nvPr/>
        </p:nvGrpSpPr>
        <p:grpSpPr>
          <a:xfrm>
            <a:off x="3709513" y="677532"/>
            <a:ext cx="5355101" cy="5174769"/>
            <a:chOff x="3681394" y="815589"/>
            <a:chExt cx="5355101" cy="4977264"/>
          </a:xfrm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1394" y="815589"/>
              <a:ext cx="5355101" cy="4977264"/>
            </a:xfrm>
            <a:prstGeom prst="rect">
              <a:avLst/>
            </a:prstGeom>
          </p:spPr>
        </p:pic>
        <p:sp>
          <p:nvSpPr>
            <p:cNvPr id="72" name="Прямоугольник 71"/>
            <p:cNvSpPr/>
            <p:nvPr/>
          </p:nvSpPr>
          <p:spPr>
            <a:xfrm>
              <a:off x="3681395" y="5442081"/>
              <a:ext cx="2943746" cy="3198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Ладожское озеро</a:t>
              </a:r>
              <a:endParaRPr lang="ru-RU" sz="2000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3724741" y="674325"/>
            <a:ext cx="5355100" cy="5170894"/>
            <a:chOff x="3681395" y="815588"/>
            <a:chExt cx="5355100" cy="4962575"/>
          </a:xfrm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1395" y="815588"/>
              <a:ext cx="5355100" cy="49625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5" name="Прямоугольник 74"/>
            <p:cNvSpPr/>
            <p:nvPr/>
          </p:nvSpPr>
          <p:spPr>
            <a:xfrm>
              <a:off x="3681395" y="5466672"/>
              <a:ext cx="2943746" cy="2952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Онежское озеро</a:t>
              </a:r>
              <a:endParaRPr lang="ru-RU" sz="2000" dirty="0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3748386" y="1264579"/>
            <a:ext cx="5300956" cy="3694553"/>
            <a:chOff x="3681394" y="1428332"/>
            <a:chExt cx="5385256" cy="3694553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1394" y="1428332"/>
              <a:ext cx="5385256" cy="3694553"/>
            </a:xfrm>
            <a:prstGeom prst="rect">
              <a:avLst/>
            </a:prstGeom>
          </p:spPr>
        </p:pic>
        <p:sp>
          <p:nvSpPr>
            <p:cNvPr id="78" name="Прямоугольник 77"/>
            <p:cNvSpPr/>
            <p:nvPr/>
          </p:nvSpPr>
          <p:spPr>
            <a:xfrm>
              <a:off x="6374022" y="4761306"/>
              <a:ext cx="2662473" cy="3300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Река Печора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3736586" y="1264579"/>
            <a:ext cx="5300956" cy="3670213"/>
            <a:chOff x="3653946" y="1452672"/>
            <a:chExt cx="5382549" cy="3670213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946" y="1452672"/>
              <a:ext cx="5382549" cy="3670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1" name="Прямоугольник 80"/>
            <p:cNvSpPr/>
            <p:nvPr/>
          </p:nvSpPr>
          <p:spPr>
            <a:xfrm>
              <a:off x="6345220" y="4723571"/>
              <a:ext cx="2691275" cy="3677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Река Северная Двина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3751210" y="1264579"/>
            <a:ext cx="5311582" cy="3706234"/>
            <a:chOff x="3653946" y="1416651"/>
            <a:chExt cx="5413831" cy="3706234"/>
          </a:xfrm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946" y="1416651"/>
              <a:ext cx="5413831" cy="37062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7" name="Прямоугольник 86"/>
            <p:cNvSpPr/>
            <p:nvPr/>
          </p:nvSpPr>
          <p:spPr>
            <a:xfrm>
              <a:off x="6625141" y="4761306"/>
              <a:ext cx="2411354" cy="3300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Река Онега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3730753" y="1285238"/>
            <a:ext cx="5343076" cy="3678533"/>
            <a:chOff x="3653946" y="1412775"/>
            <a:chExt cx="5382549" cy="3678533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946" y="1412775"/>
              <a:ext cx="5382549" cy="36785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0" name="Прямоугольник 89"/>
            <p:cNvSpPr/>
            <p:nvPr/>
          </p:nvSpPr>
          <p:spPr>
            <a:xfrm>
              <a:off x="6625141" y="4761306"/>
              <a:ext cx="2411354" cy="330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Река Мезень</a:t>
              </a:r>
              <a:endParaRPr lang="ru-RU" sz="2000" dirty="0"/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153264" y="710407"/>
            <a:ext cx="3441144" cy="398940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Реки западной части Европейского Севера имеют большой энергетический потенциал, который оценивается в 19,3 </a:t>
            </a:r>
            <a:r>
              <a:rPr lang="ru-RU" sz="2000" dirty="0" err="1" smtClean="0">
                <a:solidFill>
                  <a:schemeClr val="tx1"/>
                </a:solidFill>
              </a:rPr>
              <a:t>млрд.Квт</a:t>
            </a:r>
            <a:r>
              <a:rPr lang="ru-RU" sz="2000" dirty="0" smtClean="0">
                <a:solidFill>
                  <a:schemeClr val="tx1"/>
                </a:solidFill>
              </a:rPr>
              <a:t>/час. Сток рек зарегулирован  озерами, поэтому на них выгодно создание каскадов ГЭС небольшой мощности. </a:t>
            </a:r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3716355" y="666552"/>
            <a:ext cx="5283595" cy="5334699"/>
            <a:chOff x="3698756" y="681017"/>
            <a:chExt cx="5283595" cy="5334699"/>
          </a:xfrm>
        </p:grpSpPr>
        <p:pic>
          <p:nvPicPr>
            <p:cNvPr id="93" name="Picture 2"/>
            <p:cNvPicPr>
              <a:picLocks noChangeAspect="1" noChangeArrowheads="1"/>
            </p:cNvPicPr>
            <p:nvPr/>
          </p:nvPicPr>
          <p:blipFill rotWithShape="1">
            <a:blip r:embed="rId2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98756" y="681017"/>
              <a:ext cx="5283595" cy="53346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Овал 93"/>
            <p:cNvSpPr/>
            <p:nvPr/>
          </p:nvSpPr>
          <p:spPr>
            <a:xfrm>
              <a:off x="4619689" y="4026010"/>
              <a:ext cx="213750" cy="1984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4970365" y="1298348"/>
              <a:ext cx="213750" cy="1984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546421" y="1081603"/>
              <a:ext cx="213750" cy="1984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4689201" y="1448639"/>
              <a:ext cx="213750" cy="1984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4718178" y="2027343"/>
              <a:ext cx="213750" cy="1984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4707032" y="3452403"/>
              <a:ext cx="213750" cy="1984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4990662" y="3338586"/>
              <a:ext cx="213750" cy="1984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5451140" y="5337043"/>
              <a:ext cx="213750" cy="1984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829157" y="2931562"/>
              <a:ext cx="213750" cy="1984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4335625" y="2412653"/>
              <a:ext cx="213750" cy="1984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5235022" y="1395948"/>
              <a:ext cx="213750" cy="1984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4627981" y="2204616"/>
              <a:ext cx="213750" cy="1984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4772089" y="3209047"/>
              <a:ext cx="213750" cy="1984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165366" y="703459"/>
            <a:ext cx="3416939" cy="36692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Европейский Север расположен в зонах тундры и тайги, поэтому почвы для ведения сельского хозяйства неблагоприятные: тундрово-глеевые и подзолистые. Много болот.</a:t>
            </a:r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726271" y="656772"/>
            <a:ext cx="5331096" cy="5334698"/>
            <a:chOff x="2278743" y="769257"/>
            <a:chExt cx="5315727" cy="4150161"/>
          </a:xfrm>
        </p:grpSpPr>
        <p:pic>
          <p:nvPicPr>
            <p:cNvPr id="84" name="Picture 2"/>
            <p:cNvPicPr>
              <a:picLocks noChangeAspect="1" noChangeArrowheads="1"/>
            </p:cNvPicPr>
            <p:nvPr/>
          </p:nvPicPr>
          <p:blipFill rotWithShape="1">
            <a:blip r:embed="rId2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78743" y="769257"/>
              <a:ext cx="5315727" cy="41501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2"/>
            <p:cNvPicPr>
              <a:picLocks noChangeAspect="1" noChangeArrowheads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619853" y="3783757"/>
              <a:ext cx="1872344" cy="10305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Рукописные данные 17"/>
              <p14:cNvContentPartPr/>
              <p14:nvPr/>
            </p14:nvContentPartPr>
            <p14:xfrm>
              <a:off x="608400" y="4414680"/>
              <a:ext cx="360" cy="9000"/>
            </p14:xfrm>
          </p:contentPart>
        </mc:Choice>
        <mc:Fallback xmlns="">
          <p:pic>
            <p:nvPicPr>
              <p:cNvPr id="18" name="Рукописные данные 1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9040" y="4405320"/>
                <a:ext cx="19080" cy="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641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36" grpId="0" animBg="1"/>
      <p:bldP spid="36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53" grpId="0" animBg="1"/>
      <p:bldP spid="53" grpId="1" animBg="1"/>
      <p:bldP spid="55" grpId="0" animBg="1"/>
      <p:bldP spid="55" grpId="1" animBg="1"/>
      <p:bldP spid="91" grpId="0" animBg="1"/>
      <p:bldP spid="91" grpId="1" animBg="1"/>
      <p:bldP spid="82" grpId="0" animBg="1"/>
      <p:bldP spid="8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357159" y="6143625"/>
            <a:ext cx="614442" cy="571501"/>
          </a:xfrm>
          <a:prstGeom prst="mathMultiply">
            <a:avLst>
              <a:gd name="adj1" fmla="val 1986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ятиугольник 2">
            <a:hlinkClick r:id="rId3" action="ppaction://hlinksldjump"/>
          </p:cNvPr>
          <p:cNvSpPr/>
          <p:nvPr/>
        </p:nvSpPr>
        <p:spPr>
          <a:xfrm>
            <a:off x="8331297" y="6286499"/>
            <a:ext cx="500062" cy="428625"/>
          </a:xfrm>
          <a:prstGeom prst="homePlate">
            <a:avLst>
              <a:gd name="adj" fmla="val 11667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00009" y="0"/>
            <a:ext cx="2098651" cy="564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Образец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38394" y="727822"/>
            <a:ext cx="5602433" cy="5634826"/>
            <a:chOff x="1320800" y="651673"/>
            <a:chExt cx="5602433" cy="5634826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0800" y="651673"/>
              <a:ext cx="5602433" cy="5634826"/>
            </a:xfrm>
            <a:prstGeom prst="rect">
              <a:avLst/>
            </a:prstGeom>
            <a:ln w="28575"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0" name="Полилиния 49"/>
            <p:cNvSpPr/>
            <p:nvPr/>
          </p:nvSpPr>
          <p:spPr>
            <a:xfrm>
              <a:off x="1990520" y="3962400"/>
              <a:ext cx="2595682" cy="2090057"/>
            </a:xfrm>
            <a:custGeom>
              <a:avLst/>
              <a:gdLst>
                <a:gd name="connsiteX0" fmla="*/ 188686 w 2322286"/>
                <a:gd name="connsiteY0" fmla="*/ 0 h 2090057"/>
                <a:gd name="connsiteX1" fmla="*/ 304800 w 2322286"/>
                <a:gd name="connsiteY1" fmla="*/ 29029 h 2090057"/>
                <a:gd name="connsiteX2" fmla="*/ 391886 w 2322286"/>
                <a:gd name="connsiteY2" fmla="*/ 72571 h 2090057"/>
                <a:gd name="connsiteX3" fmla="*/ 435429 w 2322286"/>
                <a:gd name="connsiteY3" fmla="*/ 101600 h 2090057"/>
                <a:gd name="connsiteX4" fmla="*/ 406400 w 2322286"/>
                <a:gd name="connsiteY4" fmla="*/ 188686 h 2090057"/>
                <a:gd name="connsiteX5" fmla="*/ 319315 w 2322286"/>
                <a:gd name="connsiteY5" fmla="*/ 232229 h 2090057"/>
                <a:gd name="connsiteX6" fmla="*/ 275772 w 2322286"/>
                <a:gd name="connsiteY6" fmla="*/ 275771 h 2090057"/>
                <a:gd name="connsiteX7" fmla="*/ 188686 w 2322286"/>
                <a:gd name="connsiteY7" fmla="*/ 333829 h 2090057"/>
                <a:gd name="connsiteX8" fmla="*/ 159658 w 2322286"/>
                <a:gd name="connsiteY8" fmla="*/ 420914 h 2090057"/>
                <a:gd name="connsiteX9" fmla="*/ 116115 w 2322286"/>
                <a:gd name="connsiteY9" fmla="*/ 464457 h 2090057"/>
                <a:gd name="connsiteX10" fmla="*/ 87086 w 2322286"/>
                <a:gd name="connsiteY10" fmla="*/ 508000 h 2090057"/>
                <a:gd name="connsiteX11" fmla="*/ 29029 w 2322286"/>
                <a:gd name="connsiteY11" fmla="*/ 682171 h 2090057"/>
                <a:gd name="connsiteX12" fmla="*/ 14515 w 2322286"/>
                <a:gd name="connsiteY12" fmla="*/ 725714 h 2090057"/>
                <a:gd name="connsiteX13" fmla="*/ 0 w 2322286"/>
                <a:gd name="connsiteY13" fmla="*/ 769257 h 2090057"/>
                <a:gd name="connsiteX14" fmla="*/ 43543 w 2322286"/>
                <a:gd name="connsiteY14" fmla="*/ 812800 h 2090057"/>
                <a:gd name="connsiteX15" fmla="*/ 58058 w 2322286"/>
                <a:gd name="connsiteY15" fmla="*/ 856343 h 2090057"/>
                <a:gd name="connsiteX16" fmla="*/ 145143 w 2322286"/>
                <a:gd name="connsiteY16" fmla="*/ 899886 h 2090057"/>
                <a:gd name="connsiteX17" fmla="*/ 232229 w 2322286"/>
                <a:gd name="connsiteY17" fmla="*/ 972457 h 2090057"/>
                <a:gd name="connsiteX18" fmla="*/ 275772 w 2322286"/>
                <a:gd name="connsiteY18" fmla="*/ 986971 h 2090057"/>
                <a:gd name="connsiteX19" fmla="*/ 304800 w 2322286"/>
                <a:gd name="connsiteY19" fmla="*/ 1030514 h 2090057"/>
                <a:gd name="connsiteX20" fmla="*/ 348343 w 2322286"/>
                <a:gd name="connsiteY20" fmla="*/ 1059543 h 2090057"/>
                <a:gd name="connsiteX21" fmla="*/ 406400 w 2322286"/>
                <a:gd name="connsiteY21" fmla="*/ 1146629 h 2090057"/>
                <a:gd name="connsiteX22" fmla="*/ 435429 w 2322286"/>
                <a:gd name="connsiteY22" fmla="*/ 1190171 h 2090057"/>
                <a:gd name="connsiteX23" fmla="*/ 464458 w 2322286"/>
                <a:gd name="connsiteY23" fmla="*/ 1233714 h 2090057"/>
                <a:gd name="connsiteX24" fmla="*/ 508000 w 2322286"/>
                <a:gd name="connsiteY24" fmla="*/ 1364343 h 2090057"/>
                <a:gd name="connsiteX25" fmla="*/ 551543 w 2322286"/>
                <a:gd name="connsiteY25" fmla="*/ 1451429 h 2090057"/>
                <a:gd name="connsiteX26" fmla="*/ 595086 w 2322286"/>
                <a:gd name="connsiteY26" fmla="*/ 1465943 h 2090057"/>
                <a:gd name="connsiteX27" fmla="*/ 653143 w 2322286"/>
                <a:gd name="connsiteY27" fmla="*/ 1553029 h 2090057"/>
                <a:gd name="connsiteX28" fmla="*/ 725715 w 2322286"/>
                <a:gd name="connsiteY28" fmla="*/ 1567543 h 2090057"/>
                <a:gd name="connsiteX29" fmla="*/ 812800 w 2322286"/>
                <a:gd name="connsiteY29" fmla="*/ 1596571 h 2090057"/>
                <a:gd name="connsiteX30" fmla="*/ 856343 w 2322286"/>
                <a:gd name="connsiteY30" fmla="*/ 1611086 h 2090057"/>
                <a:gd name="connsiteX31" fmla="*/ 899886 w 2322286"/>
                <a:gd name="connsiteY31" fmla="*/ 1640114 h 2090057"/>
                <a:gd name="connsiteX32" fmla="*/ 986972 w 2322286"/>
                <a:gd name="connsiteY32" fmla="*/ 1669143 h 2090057"/>
                <a:gd name="connsiteX33" fmla="*/ 1161143 w 2322286"/>
                <a:gd name="connsiteY33" fmla="*/ 1640114 h 2090057"/>
                <a:gd name="connsiteX34" fmla="*/ 1291772 w 2322286"/>
                <a:gd name="connsiteY34" fmla="*/ 1538514 h 2090057"/>
                <a:gd name="connsiteX35" fmla="*/ 1335315 w 2322286"/>
                <a:gd name="connsiteY35" fmla="*/ 1509486 h 2090057"/>
                <a:gd name="connsiteX36" fmla="*/ 1465943 w 2322286"/>
                <a:gd name="connsiteY36" fmla="*/ 1465943 h 2090057"/>
                <a:gd name="connsiteX37" fmla="*/ 1509486 w 2322286"/>
                <a:gd name="connsiteY37" fmla="*/ 1451429 h 2090057"/>
                <a:gd name="connsiteX38" fmla="*/ 1611086 w 2322286"/>
                <a:gd name="connsiteY38" fmla="*/ 1393371 h 2090057"/>
                <a:gd name="connsiteX39" fmla="*/ 1625600 w 2322286"/>
                <a:gd name="connsiteY39" fmla="*/ 1436914 h 2090057"/>
                <a:gd name="connsiteX40" fmla="*/ 1611086 w 2322286"/>
                <a:gd name="connsiteY40" fmla="*/ 1538514 h 2090057"/>
                <a:gd name="connsiteX41" fmla="*/ 1567543 w 2322286"/>
                <a:gd name="connsiteY41" fmla="*/ 1582057 h 2090057"/>
                <a:gd name="connsiteX42" fmla="*/ 1494972 w 2322286"/>
                <a:gd name="connsiteY42" fmla="*/ 1669143 h 2090057"/>
                <a:gd name="connsiteX43" fmla="*/ 1451429 w 2322286"/>
                <a:gd name="connsiteY43" fmla="*/ 1683657 h 2090057"/>
                <a:gd name="connsiteX44" fmla="*/ 1393372 w 2322286"/>
                <a:gd name="connsiteY44" fmla="*/ 1756229 h 2090057"/>
                <a:gd name="connsiteX45" fmla="*/ 1320800 w 2322286"/>
                <a:gd name="connsiteY45" fmla="*/ 1814286 h 2090057"/>
                <a:gd name="connsiteX46" fmla="*/ 1320800 w 2322286"/>
                <a:gd name="connsiteY46" fmla="*/ 2046514 h 2090057"/>
                <a:gd name="connsiteX47" fmla="*/ 1364343 w 2322286"/>
                <a:gd name="connsiteY47" fmla="*/ 2090057 h 2090057"/>
                <a:gd name="connsiteX48" fmla="*/ 1538515 w 2322286"/>
                <a:gd name="connsiteY48" fmla="*/ 2075543 h 2090057"/>
                <a:gd name="connsiteX49" fmla="*/ 1582058 w 2322286"/>
                <a:gd name="connsiteY49" fmla="*/ 2061029 h 2090057"/>
                <a:gd name="connsiteX50" fmla="*/ 1611086 w 2322286"/>
                <a:gd name="connsiteY50" fmla="*/ 2017486 h 2090057"/>
                <a:gd name="connsiteX51" fmla="*/ 1654629 w 2322286"/>
                <a:gd name="connsiteY51" fmla="*/ 2002971 h 2090057"/>
                <a:gd name="connsiteX52" fmla="*/ 1698172 w 2322286"/>
                <a:gd name="connsiteY52" fmla="*/ 1973943 h 2090057"/>
                <a:gd name="connsiteX53" fmla="*/ 1756229 w 2322286"/>
                <a:gd name="connsiteY53" fmla="*/ 1944914 h 2090057"/>
                <a:gd name="connsiteX54" fmla="*/ 2133600 w 2322286"/>
                <a:gd name="connsiteY54" fmla="*/ 1959429 h 2090057"/>
                <a:gd name="connsiteX55" fmla="*/ 2220686 w 2322286"/>
                <a:gd name="connsiteY55" fmla="*/ 2002971 h 2090057"/>
                <a:gd name="connsiteX56" fmla="*/ 2278743 w 2322286"/>
                <a:gd name="connsiteY56" fmla="*/ 2017486 h 2090057"/>
                <a:gd name="connsiteX57" fmla="*/ 2322286 w 2322286"/>
                <a:gd name="connsiteY57" fmla="*/ 2032000 h 209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22286" h="2090057">
                  <a:moveTo>
                    <a:pt x="188686" y="0"/>
                  </a:moveTo>
                  <a:cubicBezTo>
                    <a:pt x="216297" y="5522"/>
                    <a:pt x="275041" y="14149"/>
                    <a:pt x="304800" y="29029"/>
                  </a:cubicBezTo>
                  <a:cubicBezTo>
                    <a:pt x="417334" y="85297"/>
                    <a:pt x="282449" y="36093"/>
                    <a:pt x="391886" y="72571"/>
                  </a:cubicBezTo>
                  <a:cubicBezTo>
                    <a:pt x="406400" y="82247"/>
                    <a:pt x="424532" y="87978"/>
                    <a:pt x="435429" y="101600"/>
                  </a:cubicBezTo>
                  <a:cubicBezTo>
                    <a:pt x="470837" y="145860"/>
                    <a:pt x="441437" y="159488"/>
                    <a:pt x="406400" y="188686"/>
                  </a:cubicBezTo>
                  <a:cubicBezTo>
                    <a:pt x="368886" y="219948"/>
                    <a:pt x="362954" y="217682"/>
                    <a:pt x="319315" y="232229"/>
                  </a:cubicBezTo>
                  <a:cubicBezTo>
                    <a:pt x="304801" y="246743"/>
                    <a:pt x="291974" y="263169"/>
                    <a:pt x="275772" y="275771"/>
                  </a:cubicBezTo>
                  <a:cubicBezTo>
                    <a:pt x="248233" y="297190"/>
                    <a:pt x="188686" y="333829"/>
                    <a:pt x="188686" y="333829"/>
                  </a:cubicBezTo>
                  <a:lnTo>
                    <a:pt x="159658" y="420914"/>
                  </a:lnTo>
                  <a:cubicBezTo>
                    <a:pt x="153167" y="440387"/>
                    <a:pt x="129256" y="448688"/>
                    <a:pt x="116115" y="464457"/>
                  </a:cubicBezTo>
                  <a:cubicBezTo>
                    <a:pt x="104948" y="477858"/>
                    <a:pt x="96762" y="493486"/>
                    <a:pt x="87086" y="508000"/>
                  </a:cubicBezTo>
                  <a:lnTo>
                    <a:pt x="29029" y="682171"/>
                  </a:lnTo>
                  <a:lnTo>
                    <a:pt x="14515" y="725714"/>
                  </a:lnTo>
                  <a:lnTo>
                    <a:pt x="0" y="769257"/>
                  </a:lnTo>
                  <a:cubicBezTo>
                    <a:pt x="14514" y="783771"/>
                    <a:pt x="32157" y="795721"/>
                    <a:pt x="43543" y="812800"/>
                  </a:cubicBezTo>
                  <a:cubicBezTo>
                    <a:pt x="52030" y="825530"/>
                    <a:pt x="48500" y="844396"/>
                    <a:pt x="58058" y="856343"/>
                  </a:cubicBezTo>
                  <a:cubicBezTo>
                    <a:pt x="85787" y="891004"/>
                    <a:pt x="110086" y="882358"/>
                    <a:pt x="145143" y="899886"/>
                  </a:cubicBezTo>
                  <a:cubicBezTo>
                    <a:pt x="240124" y="947376"/>
                    <a:pt x="135921" y="908252"/>
                    <a:pt x="232229" y="972457"/>
                  </a:cubicBezTo>
                  <a:cubicBezTo>
                    <a:pt x="244959" y="980944"/>
                    <a:pt x="261258" y="982133"/>
                    <a:pt x="275772" y="986971"/>
                  </a:cubicBezTo>
                  <a:cubicBezTo>
                    <a:pt x="285448" y="1001485"/>
                    <a:pt x="292465" y="1018179"/>
                    <a:pt x="304800" y="1030514"/>
                  </a:cubicBezTo>
                  <a:cubicBezTo>
                    <a:pt x="317135" y="1042849"/>
                    <a:pt x="336856" y="1046415"/>
                    <a:pt x="348343" y="1059543"/>
                  </a:cubicBezTo>
                  <a:cubicBezTo>
                    <a:pt x="371317" y="1085799"/>
                    <a:pt x="387047" y="1117600"/>
                    <a:pt x="406400" y="1146629"/>
                  </a:cubicBezTo>
                  <a:lnTo>
                    <a:pt x="435429" y="1190171"/>
                  </a:lnTo>
                  <a:lnTo>
                    <a:pt x="464458" y="1233714"/>
                  </a:lnTo>
                  <a:lnTo>
                    <a:pt x="508000" y="1364343"/>
                  </a:lnTo>
                  <a:cubicBezTo>
                    <a:pt x="517561" y="1393025"/>
                    <a:pt x="525967" y="1430968"/>
                    <a:pt x="551543" y="1451429"/>
                  </a:cubicBezTo>
                  <a:cubicBezTo>
                    <a:pt x="563490" y="1460986"/>
                    <a:pt x="580572" y="1461105"/>
                    <a:pt x="595086" y="1465943"/>
                  </a:cubicBezTo>
                  <a:cubicBezTo>
                    <a:pt x="607987" y="1504648"/>
                    <a:pt x="609654" y="1531285"/>
                    <a:pt x="653143" y="1553029"/>
                  </a:cubicBezTo>
                  <a:cubicBezTo>
                    <a:pt x="675208" y="1564062"/>
                    <a:pt x="701915" y="1561052"/>
                    <a:pt x="725715" y="1567543"/>
                  </a:cubicBezTo>
                  <a:cubicBezTo>
                    <a:pt x="755235" y="1575594"/>
                    <a:pt x="783772" y="1586895"/>
                    <a:pt x="812800" y="1596571"/>
                  </a:cubicBezTo>
                  <a:cubicBezTo>
                    <a:pt x="827314" y="1601409"/>
                    <a:pt x="843613" y="1602599"/>
                    <a:pt x="856343" y="1611086"/>
                  </a:cubicBezTo>
                  <a:cubicBezTo>
                    <a:pt x="870857" y="1620762"/>
                    <a:pt x="883946" y="1633029"/>
                    <a:pt x="899886" y="1640114"/>
                  </a:cubicBezTo>
                  <a:cubicBezTo>
                    <a:pt x="927848" y="1652541"/>
                    <a:pt x="986972" y="1669143"/>
                    <a:pt x="986972" y="1669143"/>
                  </a:cubicBezTo>
                  <a:cubicBezTo>
                    <a:pt x="1045029" y="1659467"/>
                    <a:pt x="1119524" y="1681733"/>
                    <a:pt x="1161143" y="1640114"/>
                  </a:cubicBezTo>
                  <a:cubicBezTo>
                    <a:pt x="1332822" y="1468437"/>
                    <a:pt x="1181789" y="1593505"/>
                    <a:pt x="1291772" y="1538514"/>
                  </a:cubicBezTo>
                  <a:cubicBezTo>
                    <a:pt x="1307374" y="1530713"/>
                    <a:pt x="1319375" y="1516571"/>
                    <a:pt x="1335315" y="1509486"/>
                  </a:cubicBezTo>
                  <a:cubicBezTo>
                    <a:pt x="1335329" y="1509480"/>
                    <a:pt x="1444165" y="1473202"/>
                    <a:pt x="1465943" y="1465943"/>
                  </a:cubicBezTo>
                  <a:lnTo>
                    <a:pt x="1509486" y="1451429"/>
                  </a:lnTo>
                  <a:cubicBezTo>
                    <a:pt x="1523066" y="1442376"/>
                    <a:pt x="1596921" y="1390538"/>
                    <a:pt x="1611086" y="1393371"/>
                  </a:cubicBezTo>
                  <a:cubicBezTo>
                    <a:pt x="1626088" y="1396371"/>
                    <a:pt x="1620762" y="1422400"/>
                    <a:pt x="1625600" y="1436914"/>
                  </a:cubicBezTo>
                  <a:cubicBezTo>
                    <a:pt x="1620762" y="1470781"/>
                    <a:pt x="1623791" y="1506750"/>
                    <a:pt x="1611086" y="1538514"/>
                  </a:cubicBezTo>
                  <a:cubicBezTo>
                    <a:pt x="1603463" y="1557572"/>
                    <a:pt x="1580684" y="1566288"/>
                    <a:pt x="1567543" y="1582057"/>
                  </a:cubicBezTo>
                  <a:cubicBezTo>
                    <a:pt x="1534074" y="1622220"/>
                    <a:pt x="1542678" y="1637339"/>
                    <a:pt x="1494972" y="1669143"/>
                  </a:cubicBezTo>
                  <a:cubicBezTo>
                    <a:pt x="1482242" y="1677630"/>
                    <a:pt x="1465943" y="1678819"/>
                    <a:pt x="1451429" y="1683657"/>
                  </a:cubicBezTo>
                  <a:cubicBezTo>
                    <a:pt x="1423174" y="1768424"/>
                    <a:pt x="1459023" y="1690579"/>
                    <a:pt x="1393372" y="1756229"/>
                  </a:cubicBezTo>
                  <a:cubicBezTo>
                    <a:pt x="1327720" y="1821880"/>
                    <a:pt x="1405569" y="1786028"/>
                    <a:pt x="1320800" y="1814286"/>
                  </a:cubicBezTo>
                  <a:cubicBezTo>
                    <a:pt x="1312886" y="1885512"/>
                    <a:pt x="1291986" y="1974480"/>
                    <a:pt x="1320800" y="2046514"/>
                  </a:cubicBezTo>
                  <a:cubicBezTo>
                    <a:pt x="1328423" y="2065572"/>
                    <a:pt x="1349829" y="2075543"/>
                    <a:pt x="1364343" y="2090057"/>
                  </a:cubicBezTo>
                  <a:cubicBezTo>
                    <a:pt x="1422400" y="2085219"/>
                    <a:pt x="1480767" y="2083242"/>
                    <a:pt x="1538515" y="2075543"/>
                  </a:cubicBezTo>
                  <a:cubicBezTo>
                    <a:pt x="1553680" y="2073521"/>
                    <a:pt x="1570111" y="2070586"/>
                    <a:pt x="1582058" y="2061029"/>
                  </a:cubicBezTo>
                  <a:cubicBezTo>
                    <a:pt x="1595679" y="2050132"/>
                    <a:pt x="1597465" y="2028383"/>
                    <a:pt x="1611086" y="2017486"/>
                  </a:cubicBezTo>
                  <a:cubicBezTo>
                    <a:pt x="1623033" y="2007928"/>
                    <a:pt x="1640945" y="2009813"/>
                    <a:pt x="1654629" y="2002971"/>
                  </a:cubicBezTo>
                  <a:cubicBezTo>
                    <a:pt x="1670231" y="1995170"/>
                    <a:pt x="1683026" y="1982598"/>
                    <a:pt x="1698172" y="1973943"/>
                  </a:cubicBezTo>
                  <a:cubicBezTo>
                    <a:pt x="1716958" y="1963208"/>
                    <a:pt x="1736877" y="1954590"/>
                    <a:pt x="1756229" y="1944914"/>
                  </a:cubicBezTo>
                  <a:cubicBezTo>
                    <a:pt x="1882019" y="1949752"/>
                    <a:pt x="2008015" y="1950768"/>
                    <a:pt x="2133600" y="1959429"/>
                  </a:cubicBezTo>
                  <a:cubicBezTo>
                    <a:pt x="2182192" y="1962780"/>
                    <a:pt x="2177525" y="1984473"/>
                    <a:pt x="2220686" y="2002971"/>
                  </a:cubicBezTo>
                  <a:cubicBezTo>
                    <a:pt x="2239021" y="2010829"/>
                    <a:pt x="2259563" y="2012006"/>
                    <a:pt x="2278743" y="2017486"/>
                  </a:cubicBezTo>
                  <a:cubicBezTo>
                    <a:pt x="2293454" y="2021689"/>
                    <a:pt x="2322286" y="2032000"/>
                    <a:pt x="2322286" y="2032000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4423972" y="4702629"/>
              <a:ext cx="2499261" cy="1416900"/>
            </a:xfrm>
            <a:custGeom>
              <a:avLst/>
              <a:gdLst>
                <a:gd name="connsiteX0" fmla="*/ 0 w 2236020"/>
                <a:gd name="connsiteY0" fmla="*/ 1219200 h 1416900"/>
                <a:gd name="connsiteX1" fmla="*/ 72572 w 2236020"/>
                <a:gd name="connsiteY1" fmla="*/ 1291771 h 1416900"/>
                <a:gd name="connsiteX2" fmla="*/ 203200 w 2236020"/>
                <a:gd name="connsiteY2" fmla="*/ 1335314 h 1416900"/>
                <a:gd name="connsiteX3" fmla="*/ 246743 w 2236020"/>
                <a:gd name="connsiteY3" fmla="*/ 1364342 h 1416900"/>
                <a:gd name="connsiteX4" fmla="*/ 362857 w 2236020"/>
                <a:gd name="connsiteY4" fmla="*/ 1393371 h 1416900"/>
                <a:gd name="connsiteX5" fmla="*/ 406400 w 2236020"/>
                <a:gd name="connsiteY5" fmla="*/ 1407885 h 1416900"/>
                <a:gd name="connsiteX6" fmla="*/ 624115 w 2236020"/>
                <a:gd name="connsiteY6" fmla="*/ 1393371 h 1416900"/>
                <a:gd name="connsiteX7" fmla="*/ 653143 w 2236020"/>
                <a:gd name="connsiteY7" fmla="*/ 1175657 h 1416900"/>
                <a:gd name="connsiteX8" fmla="*/ 754743 w 2236020"/>
                <a:gd name="connsiteY8" fmla="*/ 1117600 h 1416900"/>
                <a:gd name="connsiteX9" fmla="*/ 914400 w 2236020"/>
                <a:gd name="connsiteY9" fmla="*/ 1059542 h 1416900"/>
                <a:gd name="connsiteX10" fmla="*/ 972457 w 2236020"/>
                <a:gd name="connsiteY10" fmla="*/ 1030514 h 1416900"/>
                <a:gd name="connsiteX11" fmla="*/ 1045029 w 2236020"/>
                <a:gd name="connsiteY11" fmla="*/ 943428 h 1416900"/>
                <a:gd name="connsiteX12" fmla="*/ 1059543 w 2236020"/>
                <a:gd name="connsiteY12" fmla="*/ 899885 h 1416900"/>
                <a:gd name="connsiteX13" fmla="*/ 1117600 w 2236020"/>
                <a:gd name="connsiteY13" fmla="*/ 856342 h 1416900"/>
                <a:gd name="connsiteX14" fmla="*/ 1175657 w 2236020"/>
                <a:gd name="connsiteY14" fmla="*/ 754742 h 1416900"/>
                <a:gd name="connsiteX15" fmla="*/ 1219200 w 2236020"/>
                <a:gd name="connsiteY15" fmla="*/ 740228 h 1416900"/>
                <a:gd name="connsiteX16" fmla="*/ 1262743 w 2236020"/>
                <a:gd name="connsiteY16" fmla="*/ 711200 h 1416900"/>
                <a:gd name="connsiteX17" fmla="*/ 1567543 w 2236020"/>
                <a:gd name="connsiteY17" fmla="*/ 667657 h 1416900"/>
                <a:gd name="connsiteX18" fmla="*/ 1611086 w 2236020"/>
                <a:gd name="connsiteY18" fmla="*/ 653142 h 1416900"/>
                <a:gd name="connsiteX19" fmla="*/ 1654629 w 2236020"/>
                <a:gd name="connsiteY19" fmla="*/ 624114 h 1416900"/>
                <a:gd name="connsiteX20" fmla="*/ 1712686 w 2236020"/>
                <a:gd name="connsiteY20" fmla="*/ 609600 h 1416900"/>
                <a:gd name="connsiteX21" fmla="*/ 1799772 w 2236020"/>
                <a:gd name="connsiteY21" fmla="*/ 580571 h 1416900"/>
                <a:gd name="connsiteX22" fmla="*/ 1872343 w 2236020"/>
                <a:gd name="connsiteY22" fmla="*/ 566057 h 1416900"/>
                <a:gd name="connsiteX23" fmla="*/ 1915886 w 2236020"/>
                <a:gd name="connsiteY23" fmla="*/ 551542 h 1416900"/>
                <a:gd name="connsiteX24" fmla="*/ 2017486 w 2236020"/>
                <a:gd name="connsiteY24" fmla="*/ 537028 h 1416900"/>
                <a:gd name="connsiteX25" fmla="*/ 2032000 w 2236020"/>
                <a:gd name="connsiteY25" fmla="*/ 478971 h 1416900"/>
                <a:gd name="connsiteX26" fmla="*/ 2046515 w 2236020"/>
                <a:gd name="connsiteY26" fmla="*/ 391885 h 1416900"/>
                <a:gd name="connsiteX27" fmla="*/ 2075543 w 2236020"/>
                <a:gd name="connsiteY27" fmla="*/ 348342 h 1416900"/>
                <a:gd name="connsiteX28" fmla="*/ 2206172 w 2236020"/>
                <a:gd name="connsiteY28" fmla="*/ 333828 h 1416900"/>
                <a:gd name="connsiteX29" fmla="*/ 2235200 w 2236020"/>
                <a:gd name="connsiteY29" fmla="*/ 290285 h 1416900"/>
                <a:gd name="connsiteX30" fmla="*/ 2220686 w 2236020"/>
                <a:gd name="connsiteY30" fmla="*/ 116114 h 1416900"/>
                <a:gd name="connsiteX31" fmla="*/ 2206172 w 2236020"/>
                <a:gd name="connsiteY31" fmla="*/ 72571 h 1416900"/>
                <a:gd name="connsiteX32" fmla="*/ 2206172 w 2236020"/>
                <a:gd name="connsiteY32" fmla="*/ 0 h 141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36020" h="1416900">
                  <a:moveTo>
                    <a:pt x="0" y="1219200"/>
                  </a:moveTo>
                  <a:cubicBezTo>
                    <a:pt x="24191" y="1243390"/>
                    <a:pt x="43710" y="1273404"/>
                    <a:pt x="72572" y="1291771"/>
                  </a:cubicBezTo>
                  <a:cubicBezTo>
                    <a:pt x="72577" y="1291774"/>
                    <a:pt x="181426" y="1328056"/>
                    <a:pt x="203200" y="1335314"/>
                  </a:cubicBezTo>
                  <a:cubicBezTo>
                    <a:pt x="219749" y="1340830"/>
                    <a:pt x="231141" y="1356541"/>
                    <a:pt x="246743" y="1364342"/>
                  </a:cubicBezTo>
                  <a:cubicBezTo>
                    <a:pt x="279925" y="1380933"/>
                    <a:pt x="329726" y="1385088"/>
                    <a:pt x="362857" y="1393371"/>
                  </a:cubicBezTo>
                  <a:cubicBezTo>
                    <a:pt x="377700" y="1397082"/>
                    <a:pt x="391886" y="1403047"/>
                    <a:pt x="406400" y="1407885"/>
                  </a:cubicBezTo>
                  <a:cubicBezTo>
                    <a:pt x="478972" y="1403047"/>
                    <a:pt x="567666" y="1439236"/>
                    <a:pt x="624115" y="1393371"/>
                  </a:cubicBezTo>
                  <a:cubicBezTo>
                    <a:pt x="737943" y="1300886"/>
                    <a:pt x="594459" y="1249013"/>
                    <a:pt x="653143" y="1175657"/>
                  </a:cubicBezTo>
                  <a:cubicBezTo>
                    <a:pt x="666026" y="1159553"/>
                    <a:pt x="741441" y="1123512"/>
                    <a:pt x="754743" y="1117600"/>
                  </a:cubicBezTo>
                  <a:cubicBezTo>
                    <a:pt x="897542" y="1054134"/>
                    <a:pt x="753488" y="1123907"/>
                    <a:pt x="914400" y="1059542"/>
                  </a:cubicBezTo>
                  <a:cubicBezTo>
                    <a:pt x="934489" y="1051506"/>
                    <a:pt x="953105" y="1040190"/>
                    <a:pt x="972457" y="1030514"/>
                  </a:cubicBezTo>
                  <a:cubicBezTo>
                    <a:pt x="1004556" y="998415"/>
                    <a:pt x="1024822" y="983842"/>
                    <a:pt x="1045029" y="943428"/>
                  </a:cubicBezTo>
                  <a:cubicBezTo>
                    <a:pt x="1051871" y="929744"/>
                    <a:pt x="1049749" y="911638"/>
                    <a:pt x="1059543" y="899885"/>
                  </a:cubicBezTo>
                  <a:cubicBezTo>
                    <a:pt x="1075029" y="881301"/>
                    <a:pt x="1098248" y="870856"/>
                    <a:pt x="1117600" y="856342"/>
                  </a:cubicBezTo>
                  <a:cubicBezTo>
                    <a:pt x="1124741" y="842059"/>
                    <a:pt x="1158563" y="768417"/>
                    <a:pt x="1175657" y="754742"/>
                  </a:cubicBezTo>
                  <a:cubicBezTo>
                    <a:pt x="1187604" y="745185"/>
                    <a:pt x="1205516" y="747070"/>
                    <a:pt x="1219200" y="740228"/>
                  </a:cubicBezTo>
                  <a:cubicBezTo>
                    <a:pt x="1234802" y="732427"/>
                    <a:pt x="1247597" y="719855"/>
                    <a:pt x="1262743" y="711200"/>
                  </a:cubicBezTo>
                  <a:cubicBezTo>
                    <a:pt x="1376136" y="646404"/>
                    <a:pt x="1369098" y="679330"/>
                    <a:pt x="1567543" y="667657"/>
                  </a:cubicBezTo>
                  <a:cubicBezTo>
                    <a:pt x="1582057" y="662819"/>
                    <a:pt x="1597402" y="659984"/>
                    <a:pt x="1611086" y="653142"/>
                  </a:cubicBezTo>
                  <a:cubicBezTo>
                    <a:pt x="1626688" y="645341"/>
                    <a:pt x="1638595" y="630985"/>
                    <a:pt x="1654629" y="624114"/>
                  </a:cubicBezTo>
                  <a:cubicBezTo>
                    <a:pt x="1672964" y="616256"/>
                    <a:pt x="1693579" y="615332"/>
                    <a:pt x="1712686" y="609600"/>
                  </a:cubicBezTo>
                  <a:cubicBezTo>
                    <a:pt x="1741994" y="600807"/>
                    <a:pt x="1769767" y="586572"/>
                    <a:pt x="1799772" y="580571"/>
                  </a:cubicBezTo>
                  <a:cubicBezTo>
                    <a:pt x="1823962" y="575733"/>
                    <a:pt x="1848410" y="572040"/>
                    <a:pt x="1872343" y="566057"/>
                  </a:cubicBezTo>
                  <a:cubicBezTo>
                    <a:pt x="1887186" y="562346"/>
                    <a:pt x="1900884" y="554543"/>
                    <a:pt x="1915886" y="551542"/>
                  </a:cubicBezTo>
                  <a:cubicBezTo>
                    <a:pt x="1949432" y="544833"/>
                    <a:pt x="1983619" y="541866"/>
                    <a:pt x="2017486" y="537028"/>
                  </a:cubicBezTo>
                  <a:cubicBezTo>
                    <a:pt x="2022324" y="517676"/>
                    <a:pt x="2028088" y="498532"/>
                    <a:pt x="2032000" y="478971"/>
                  </a:cubicBezTo>
                  <a:cubicBezTo>
                    <a:pt x="2037772" y="450113"/>
                    <a:pt x="2037209" y="419804"/>
                    <a:pt x="2046515" y="391885"/>
                  </a:cubicBezTo>
                  <a:cubicBezTo>
                    <a:pt x="2052031" y="375336"/>
                    <a:pt x="2059149" y="354303"/>
                    <a:pt x="2075543" y="348342"/>
                  </a:cubicBezTo>
                  <a:cubicBezTo>
                    <a:pt x="2116716" y="333370"/>
                    <a:pt x="2162629" y="338666"/>
                    <a:pt x="2206172" y="333828"/>
                  </a:cubicBezTo>
                  <a:cubicBezTo>
                    <a:pt x="2215848" y="319314"/>
                    <a:pt x="2234040" y="307690"/>
                    <a:pt x="2235200" y="290285"/>
                  </a:cubicBezTo>
                  <a:cubicBezTo>
                    <a:pt x="2239075" y="232156"/>
                    <a:pt x="2228385" y="173861"/>
                    <a:pt x="2220686" y="116114"/>
                  </a:cubicBezTo>
                  <a:cubicBezTo>
                    <a:pt x="2218664" y="100949"/>
                    <a:pt x="2208070" y="87752"/>
                    <a:pt x="2206172" y="72571"/>
                  </a:cubicBezTo>
                  <a:cubicBezTo>
                    <a:pt x="2203172" y="48567"/>
                    <a:pt x="2206172" y="24190"/>
                    <a:pt x="2206172" y="0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1795844" y="2133600"/>
              <a:ext cx="2482121" cy="1698171"/>
            </a:xfrm>
            <a:custGeom>
              <a:avLst/>
              <a:gdLst>
                <a:gd name="connsiteX0" fmla="*/ 2220686 w 2220686"/>
                <a:gd name="connsiteY0" fmla="*/ 0 h 1698171"/>
                <a:gd name="connsiteX1" fmla="*/ 2046514 w 2220686"/>
                <a:gd name="connsiteY1" fmla="*/ 14514 h 1698171"/>
                <a:gd name="connsiteX2" fmla="*/ 2017486 w 2220686"/>
                <a:gd name="connsiteY2" fmla="*/ 72571 h 1698171"/>
                <a:gd name="connsiteX3" fmla="*/ 1901371 w 2220686"/>
                <a:gd name="connsiteY3" fmla="*/ 116114 h 1698171"/>
                <a:gd name="connsiteX4" fmla="*/ 1843314 w 2220686"/>
                <a:gd name="connsiteY4" fmla="*/ 145143 h 1698171"/>
                <a:gd name="connsiteX5" fmla="*/ 1785257 w 2220686"/>
                <a:gd name="connsiteY5" fmla="*/ 203200 h 1698171"/>
                <a:gd name="connsiteX6" fmla="*/ 1712686 w 2220686"/>
                <a:gd name="connsiteY6" fmla="*/ 290286 h 1698171"/>
                <a:gd name="connsiteX7" fmla="*/ 1698171 w 2220686"/>
                <a:gd name="connsiteY7" fmla="*/ 377371 h 1698171"/>
                <a:gd name="connsiteX8" fmla="*/ 1654629 w 2220686"/>
                <a:gd name="connsiteY8" fmla="*/ 391886 h 1698171"/>
                <a:gd name="connsiteX9" fmla="*/ 1596571 w 2220686"/>
                <a:gd name="connsiteY9" fmla="*/ 406400 h 1698171"/>
                <a:gd name="connsiteX10" fmla="*/ 1509486 w 2220686"/>
                <a:gd name="connsiteY10" fmla="*/ 435429 h 1698171"/>
                <a:gd name="connsiteX11" fmla="*/ 1465943 w 2220686"/>
                <a:gd name="connsiteY11" fmla="*/ 478971 h 1698171"/>
                <a:gd name="connsiteX12" fmla="*/ 1378857 w 2220686"/>
                <a:gd name="connsiteY12" fmla="*/ 537029 h 1698171"/>
                <a:gd name="connsiteX13" fmla="*/ 1335314 w 2220686"/>
                <a:gd name="connsiteY13" fmla="*/ 624114 h 1698171"/>
                <a:gd name="connsiteX14" fmla="*/ 1378857 w 2220686"/>
                <a:gd name="connsiteY14" fmla="*/ 653143 h 1698171"/>
                <a:gd name="connsiteX15" fmla="*/ 1335314 w 2220686"/>
                <a:gd name="connsiteY15" fmla="*/ 667657 h 1698171"/>
                <a:gd name="connsiteX16" fmla="*/ 1219200 w 2220686"/>
                <a:gd name="connsiteY16" fmla="*/ 696686 h 1698171"/>
                <a:gd name="connsiteX17" fmla="*/ 1175657 w 2220686"/>
                <a:gd name="connsiteY17" fmla="*/ 725714 h 1698171"/>
                <a:gd name="connsiteX18" fmla="*/ 1103086 w 2220686"/>
                <a:gd name="connsiteY18" fmla="*/ 812800 h 1698171"/>
                <a:gd name="connsiteX19" fmla="*/ 1059543 w 2220686"/>
                <a:gd name="connsiteY19" fmla="*/ 841829 h 1698171"/>
                <a:gd name="connsiteX20" fmla="*/ 972457 w 2220686"/>
                <a:gd name="connsiteY20" fmla="*/ 899886 h 1698171"/>
                <a:gd name="connsiteX21" fmla="*/ 928914 w 2220686"/>
                <a:gd name="connsiteY21" fmla="*/ 943429 h 1698171"/>
                <a:gd name="connsiteX22" fmla="*/ 899886 w 2220686"/>
                <a:gd name="connsiteY22" fmla="*/ 986971 h 1698171"/>
                <a:gd name="connsiteX23" fmla="*/ 841829 w 2220686"/>
                <a:gd name="connsiteY23" fmla="*/ 1030514 h 1698171"/>
                <a:gd name="connsiteX24" fmla="*/ 783771 w 2220686"/>
                <a:gd name="connsiteY24" fmla="*/ 1117600 h 1698171"/>
                <a:gd name="connsiteX25" fmla="*/ 769257 w 2220686"/>
                <a:gd name="connsiteY25" fmla="*/ 1161143 h 1698171"/>
                <a:gd name="connsiteX26" fmla="*/ 667657 w 2220686"/>
                <a:gd name="connsiteY26" fmla="*/ 1262743 h 1698171"/>
                <a:gd name="connsiteX27" fmla="*/ 624114 w 2220686"/>
                <a:gd name="connsiteY27" fmla="*/ 1277257 h 1698171"/>
                <a:gd name="connsiteX28" fmla="*/ 551543 w 2220686"/>
                <a:gd name="connsiteY28" fmla="*/ 1335314 h 1698171"/>
                <a:gd name="connsiteX29" fmla="*/ 508000 w 2220686"/>
                <a:gd name="connsiteY29" fmla="*/ 1364343 h 1698171"/>
                <a:gd name="connsiteX30" fmla="*/ 464457 w 2220686"/>
                <a:gd name="connsiteY30" fmla="*/ 1378857 h 1698171"/>
                <a:gd name="connsiteX31" fmla="*/ 130629 w 2220686"/>
                <a:gd name="connsiteY31" fmla="*/ 1393371 h 1698171"/>
                <a:gd name="connsiteX32" fmla="*/ 87086 w 2220686"/>
                <a:gd name="connsiteY32" fmla="*/ 1422400 h 1698171"/>
                <a:gd name="connsiteX33" fmla="*/ 43543 w 2220686"/>
                <a:gd name="connsiteY33" fmla="*/ 1436914 h 1698171"/>
                <a:gd name="connsiteX34" fmla="*/ 29029 w 2220686"/>
                <a:gd name="connsiteY34" fmla="*/ 1494971 h 1698171"/>
                <a:gd name="connsiteX35" fmla="*/ 0 w 2220686"/>
                <a:gd name="connsiteY35" fmla="*/ 1582057 h 1698171"/>
                <a:gd name="connsiteX36" fmla="*/ 14514 w 2220686"/>
                <a:gd name="connsiteY36" fmla="*/ 1625600 h 1698171"/>
                <a:gd name="connsiteX37" fmla="*/ 87086 w 2220686"/>
                <a:gd name="connsiteY37" fmla="*/ 1698171 h 169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220686" h="1698171">
                  <a:moveTo>
                    <a:pt x="2220686" y="0"/>
                  </a:moveTo>
                  <a:cubicBezTo>
                    <a:pt x="2162629" y="4838"/>
                    <a:pt x="2101379" y="-5080"/>
                    <a:pt x="2046514" y="14514"/>
                  </a:cubicBezTo>
                  <a:cubicBezTo>
                    <a:pt x="2026138" y="21791"/>
                    <a:pt x="2032785" y="57272"/>
                    <a:pt x="2017486" y="72571"/>
                  </a:cubicBezTo>
                  <a:cubicBezTo>
                    <a:pt x="1992185" y="97872"/>
                    <a:pt x="1933770" y="108015"/>
                    <a:pt x="1901371" y="116114"/>
                  </a:cubicBezTo>
                  <a:cubicBezTo>
                    <a:pt x="1882019" y="125790"/>
                    <a:pt x="1858613" y="129843"/>
                    <a:pt x="1843314" y="145143"/>
                  </a:cubicBezTo>
                  <a:cubicBezTo>
                    <a:pt x="1765906" y="222552"/>
                    <a:pt x="1901370" y="164497"/>
                    <a:pt x="1785257" y="203200"/>
                  </a:cubicBezTo>
                  <a:cubicBezTo>
                    <a:pt x="1738557" y="234333"/>
                    <a:pt x="1731101" y="228903"/>
                    <a:pt x="1712686" y="290286"/>
                  </a:cubicBezTo>
                  <a:cubicBezTo>
                    <a:pt x="1704230" y="318474"/>
                    <a:pt x="1712772" y="351820"/>
                    <a:pt x="1698171" y="377371"/>
                  </a:cubicBezTo>
                  <a:cubicBezTo>
                    <a:pt x="1690580" y="390654"/>
                    <a:pt x="1669340" y="387683"/>
                    <a:pt x="1654629" y="391886"/>
                  </a:cubicBezTo>
                  <a:cubicBezTo>
                    <a:pt x="1635448" y="397366"/>
                    <a:pt x="1615678" y="400668"/>
                    <a:pt x="1596571" y="406400"/>
                  </a:cubicBezTo>
                  <a:cubicBezTo>
                    <a:pt x="1567263" y="415192"/>
                    <a:pt x="1509486" y="435429"/>
                    <a:pt x="1509486" y="435429"/>
                  </a:cubicBezTo>
                  <a:cubicBezTo>
                    <a:pt x="1494972" y="449943"/>
                    <a:pt x="1482145" y="466369"/>
                    <a:pt x="1465943" y="478971"/>
                  </a:cubicBezTo>
                  <a:cubicBezTo>
                    <a:pt x="1438404" y="500390"/>
                    <a:pt x="1378857" y="537029"/>
                    <a:pt x="1378857" y="537029"/>
                  </a:cubicBezTo>
                  <a:cubicBezTo>
                    <a:pt x="1372745" y="546198"/>
                    <a:pt x="1327803" y="605336"/>
                    <a:pt x="1335314" y="624114"/>
                  </a:cubicBezTo>
                  <a:cubicBezTo>
                    <a:pt x="1341792" y="640311"/>
                    <a:pt x="1364343" y="643467"/>
                    <a:pt x="1378857" y="653143"/>
                  </a:cubicBezTo>
                  <a:cubicBezTo>
                    <a:pt x="1364343" y="657981"/>
                    <a:pt x="1350157" y="663946"/>
                    <a:pt x="1335314" y="667657"/>
                  </a:cubicBezTo>
                  <a:cubicBezTo>
                    <a:pt x="1302183" y="675940"/>
                    <a:pt x="1252382" y="680095"/>
                    <a:pt x="1219200" y="696686"/>
                  </a:cubicBezTo>
                  <a:cubicBezTo>
                    <a:pt x="1203598" y="704487"/>
                    <a:pt x="1189058" y="714547"/>
                    <a:pt x="1175657" y="725714"/>
                  </a:cubicBezTo>
                  <a:cubicBezTo>
                    <a:pt x="1032999" y="844594"/>
                    <a:pt x="1217248" y="698636"/>
                    <a:pt x="1103086" y="812800"/>
                  </a:cubicBezTo>
                  <a:cubicBezTo>
                    <a:pt x="1090751" y="825135"/>
                    <a:pt x="1072944" y="830662"/>
                    <a:pt x="1059543" y="841829"/>
                  </a:cubicBezTo>
                  <a:cubicBezTo>
                    <a:pt x="987062" y="902229"/>
                    <a:pt x="1048979" y="874378"/>
                    <a:pt x="972457" y="899886"/>
                  </a:cubicBezTo>
                  <a:cubicBezTo>
                    <a:pt x="957943" y="914400"/>
                    <a:pt x="942055" y="927660"/>
                    <a:pt x="928914" y="943429"/>
                  </a:cubicBezTo>
                  <a:cubicBezTo>
                    <a:pt x="917747" y="956830"/>
                    <a:pt x="912221" y="974636"/>
                    <a:pt x="899886" y="986971"/>
                  </a:cubicBezTo>
                  <a:cubicBezTo>
                    <a:pt x="882781" y="1004076"/>
                    <a:pt x="857900" y="1012434"/>
                    <a:pt x="841829" y="1030514"/>
                  </a:cubicBezTo>
                  <a:cubicBezTo>
                    <a:pt x="818650" y="1056590"/>
                    <a:pt x="783771" y="1117600"/>
                    <a:pt x="783771" y="1117600"/>
                  </a:cubicBezTo>
                  <a:cubicBezTo>
                    <a:pt x="778933" y="1132114"/>
                    <a:pt x="776848" y="1147859"/>
                    <a:pt x="769257" y="1161143"/>
                  </a:cubicBezTo>
                  <a:cubicBezTo>
                    <a:pt x="743454" y="1206298"/>
                    <a:pt x="712812" y="1236940"/>
                    <a:pt x="667657" y="1262743"/>
                  </a:cubicBezTo>
                  <a:cubicBezTo>
                    <a:pt x="654373" y="1270334"/>
                    <a:pt x="638628" y="1272419"/>
                    <a:pt x="624114" y="1277257"/>
                  </a:cubicBezTo>
                  <a:cubicBezTo>
                    <a:pt x="575180" y="1350659"/>
                    <a:pt x="621650" y="1300260"/>
                    <a:pt x="551543" y="1335314"/>
                  </a:cubicBezTo>
                  <a:cubicBezTo>
                    <a:pt x="535941" y="1343115"/>
                    <a:pt x="523602" y="1356542"/>
                    <a:pt x="508000" y="1364343"/>
                  </a:cubicBezTo>
                  <a:cubicBezTo>
                    <a:pt x="494316" y="1371185"/>
                    <a:pt x="479711" y="1377684"/>
                    <a:pt x="464457" y="1378857"/>
                  </a:cubicBezTo>
                  <a:cubicBezTo>
                    <a:pt x="353404" y="1387399"/>
                    <a:pt x="241905" y="1388533"/>
                    <a:pt x="130629" y="1393371"/>
                  </a:cubicBezTo>
                  <a:cubicBezTo>
                    <a:pt x="116115" y="1403047"/>
                    <a:pt x="102688" y="1414599"/>
                    <a:pt x="87086" y="1422400"/>
                  </a:cubicBezTo>
                  <a:cubicBezTo>
                    <a:pt x="73402" y="1429242"/>
                    <a:pt x="53100" y="1424967"/>
                    <a:pt x="43543" y="1436914"/>
                  </a:cubicBezTo>
                  <a:cubicBezTo>
                    <a:pt x="31082" y="1452491"/>
                    <a:pt x="34761" y="1475864"/>
                    <a:pt x="29029" y="1494971"/>
                  </a:cubicBezTo>
                  <a:cubicBezTo>
                    <a:pt x="20236" y="1524279"/>
                    <a:pt x="0" y="1582057"/>
                    <a:pt x="0" y="1582057"/>
                  </a:cubicBezTo>
                  <a:cubicBezTo>
                    <a:pt x="4838" y="1596571"/>
                    <a:pt x="6027" y="1612870"/>
                    <a:pt x="14514" y="1625600"/>
                  </a:cubicBezTo>
                  <a:cubicBezTo>
                    <a:pt x="14518" y="1625605"/>
                    <a:pt x="79019" y="1690104"/>
                    <a:pt x="87086" y="1698171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TextBox 65"/>
          <p:cNvSpPr txBox="1"/>
          <p:nvPr/>
        </p:nvSpPr>
        <p:spPr>
          <a:xfrm rot="911396">
            <a:off x="954021" y="1141910"/>
            <a:ext cx="200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Норвегия- Осло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8394" y="2882612"/>
            <a:ext cx="129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Хельсинки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 rot="19826350">
            <a:off x="1747919" y="2196754"/>
            <a:ext cx="151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Финляндия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 rot="850531">
            <a:off x="3248987" y="4732983"/>
            <a:ext cx="1186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Коми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 rot="1101765">
            <a:off x="4365564" y="4554743"/>
            <a:ext cx="2058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Ненецкий АО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 rot="20175592">
            <a:off x="1614493" y="3258835"/>
            <a:ext cx="1101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Карелия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1544859">
            <a:off x="949556" y="4903136"/>
            <a:ext cx="213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Вологодская </a:t>
            </a:r>
            <a:r>
              <a:rPr lang="ru-RU" sz="2000" dirty="0" err="1" smtClean="0">
                <a:solidFill>
                  <a:srgbClr val="FF0000"/>
                </a:solidFill>
              </a:rPr>
              <a:t>обл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 rot="21065886">
            <a:off x="1851669" y="4196502"/>
            <a:ext cx="248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Архангельская</a:t>
            </a:r>
            <a:r>
              <a:rPr lang="ru-RU" dirty="0" smtClean="0">
                <a:solidFill>
                  <a:srgbClr val="FF0000"/>
                </a:solidFill>
              </a:rPr>
              <a:t> обл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 rot="3425852">
            <a:off x="2397751" y="3104590"/>
            <a:ext cx="2077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Мурманская </a:t>
            </a:r>
            <a:r>
              <a:rPr lang="ru-RU" sz="2000" dirty="0" err="1" smtClean="0">
                <a:solidFill>
                  <a:srgbClr val="FF0000"/>
                </a:solidFill>
              </a:rPr>
              <a:t>обл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1518824" y="4175499"/>
            <a:ext cx="4222395" cy="1515077"/>
          </a:xfrm>
          <a:custGeom>
            <a:avLst/>
            <a:gdLst>
              <a:gd name="connsiteX0" fmla="*/ 0 w 4093028"/>
              <a:gd name="connsiteY0" fmla="*/ 43542 h 1074057"/>
              <a:gd name="connsiteX1" fmla="*/ 43543 w 4093028"/>
              <a:gd name="connsiteY1" fmla="*/ 203200 h 1074057"/>
              <a:gd name="connsiteX2" fmla="*/ 72571 w 4093028"/>
              <a:gd name="connsiteY2" fmla="*/ 246742 h 1074057"/>
              <a:gd name="connsiteX3" fmla="*/ 101600 w 4093028"/>
              <a:gd name="connsiteY3" fmla="*/ 333828 h 1074057"/>
              <a:gd name="connsiteX4" fmla="*/ 188686 w 4093028"/>
              <a:gd name="connsiteY4" fmla="*/ 420914 h 1074057"/>
              <a:gd name="connsiteX5" fmla="*/ 217714 w 4093028"/>
              <a:gd name="connsiteY5" fmla="*/ 464457 h 1074057"/>
              <a:gd name="connsiteX6" fmla="*/ 304800 w 4093028"/>
              <a:gd name="connsiteY6" fmla="*/ 508000 h 1074057"/>
              <a:gd name="connsiteX7" fmla="*/ 348343 w 4093028"/>
              <a:gd name="connsiteY7" fmla="*/ 551542 h 1074057"/>
              <a:gd name="connsiteX8" fmla="*/ 391886 w 4093028"/>
              <a:gd name="connsiteY8" fmla="*/ 566057 h 1074057"/>
              <a:gd name="connsiteX9" fmla="*/ 420914 w 4093028"/>
              <a:gd name="connsiteY9" fmla="*/ 609600 h 1074057"/>
              <a:gd name="connsiteX10" fmla="*/ 464457 w 4093028"/>
              <a:gd name="connsiteY10" fmla="*/ 638628 h 1074057"/>
              <a:gd name="connsiteX11" fmla="*/ 551543 w 4093028"/>
              <a:gd name="connsiteY11" fmla="*/ 725714 h 1074057"/>
              <a:gd name="connsiteX12" fmla="*/ 609600 w 4093028"/>
              <a:gd name="connsiteY12" fmla="*/ 856342 h 1074057"/>
              <a:gd name="connsiteX13" fmla="*/ 624114 w 4093028"/>
              <a:gd name="connsiteY13" fmla="*/ 899885 h 1074057"/>
              <a:gd name="connsiteX14" fmla="*/ 740228 w 4093028"/>
              <a:gd name="connsiteY14" fmla="*/ 957942 h 1074057"/>
              <a:gd name="connsiteX15" fmla="*/ 769257 w 4093028"/>
              <a:gd name="connsiteY15" fmla="*/ 1001485 h 1074057"/>
              <a:gd name="connsiteX16" fmla="*/ 1016000 w 4093028"/>
              <a:gd name="connsiteY16" fmla="*/ 1074057 h 1074057"/>
              <a:gd name="connsiteX17" fmla="*/ 1088571 w 4093028"/>
              <a:gd name="connsiteY17" fmla="*/ 928914 h 1074057"/>
              <a:gd name="connsiteX18" fmla="*/ 1074057 w 4093028"/>
              <a:gd name="connsiteY18" fmla="*/ 841828 h 1074057"/>
              <a:gd name="connsiteX19" fmla="*/ 1030514 w 4093028"/>
              <a:gd name="connsiteY19" fmla="*/ 827314 h 1074057"/>
              <a:gd name="connsiteX20" fmla="*/ 885371 w 4093028"/>
              <a:gd name="connsiteY20" fmla="*/ 841828 h 1074057"/>
              <a:gd name="connsiteX21" fmla="*/ 827314 w 4093028"/>
              <a:gd name="connsiteY21" fmla="*/ 740228 h 1074057"/>
              <a:gd name="connsiteX22" fmla="*/ 870857 w 4093028"/>
              <a:gd name="connsiteY22" fmla="*/ 725714 h 1074057"/>
              <a:gd name="connsiteX23" fmla="*/ 1045028 w 4093028"/>
              <a:gd name="connsiteY23" fmla="*/ 696685 h 1074057"/>
              <a:gd name="connsiteX24" fmla="*/ 1088571 w 4093028"/>
              <a:gd name="connsiteY24" fmla="*/ 653142 h 1074057"/>
              <a:gd name="connsiteX25" fmla="*/ 1117600 w 4093028"/>
              <a:gd name="connsiteY25" fmla="*/ 566057 h 1074057"/>
              <a:gd name="connsiteX26" fmla="*/ 1132114 w 4093028"/>
              <a:gd name="connsiteY26" fmla="*/ 232228 h 1074057"/>
              <a:gd name="connsiteX27" fmla="*/ 1161143 w 4093028"/>
              <a:gd name="connsiteY27" fmla="*/ 275771 h 1074057"/>
              <a:gd name="connsiteX28" fmla="*/ 1204686 w 4093028"/>
              <a:gd name="connsiteY28" fmla="*/ 319314 h 1074057"/>
              <a:gd name="connsiteX29" fmla="*/ 1233714 w 4093028"/>
              <a:gd name="connsiteY29" fmla="*/ 362857 h 1074057"/>
              <a:gd name="connsiteX30" fmla="*/ 1277257 w 4093028"/>
              <a:gd name="connsiteY30" fmla="*/ 377371 h 1074057"/>
              <a:gd name="connsiteX31" fmla="*/ 1320800 w 4093028"/>
              <a:gd name="connsiteY31" fmla="*/ 406400 h 1074057"/>
              <a:gd name="connsiteX32" fmla="*/ 1567543 w 4093028"/>
              <a:gd name="connsiteY32" fmla="*/ 478971 h 1074057"/>
              <a:gd name="connsiteX33" fmla="*/ 1611086 w 4093028"/>
              <a:gd name="connsiteY33" fmla="*/ 435428 h 1074057"/>
              <a:gd name="connsiteX34" fmla="*/ 1669143 w 4093028"/>
              <a:gd name="connsiteY34" fmla="*/ 348342 h 1074057"/>
              <a:gd name="connsiteX35" fmla="*/ 1683657 w 4093028"/>
              <a:gd name="connsiteY35" fmla="*/ 304800 h 1074057"/>
              <a:gd name="connsiteX36" fmla="*/ 1741714 w 4093028"/>
              <a:gd name="connsiteY36" fmla="*/ 217714 h 1074057"/>
              <a:gd name="connsiteX37" fmla="*/ 1799771 w 4093028"/>
              <a:gd name="connsiteY37" fmla="*/ 130628 h 1074057"/>
              <a:gd name="connsiteX38" fmla="*/ 1828800 w 4093028"/>
              <a:gd name="connsiteY38" fmla="*/ 43542 h 1074057"/>
              <a:gd name="connsiteX39" fmla="*/ 1872343 w 4093028"/>
              <a:gd name="connsiteY39" fmla="*/ 29028 h 1074057"/>
              <a:gd name="connsiteX40" fmla="*/ 1915886 w 4093028"/>
              <a:gd name="connsiteY40" fmla="*/ 0 h 1074057"/>
              <a:gd name="connsiteX41" fmla="*/ 2249714 w 4093028"/>
              <a:gd name="connsiteY41" fmla="*/ 29028 h 1074057"/>
              <a:gd name="connsiteX42" fmla="*/ 2293257 w 4093028"/>
              <a:gd name="connsiteY42" fmla="*/ 43542 h 1074057"/>
              <a:gd name="connsiteX43" fmla="*/ 2336800 w 4093028"/>
              <a:gd name="connsiteY43" fmla="*/ 72571 h 1074057"/>
              <a:gd name="connsiteX44" fmla="*/ 2380343 w 4093028"/>
              <a:gd name="connsiteY44" fmla="*/ 87085 h 1074057"/>
              <a:gd name="connsiteX45" fmla="*/ 2423886 w 4093028"/>
              <a:gd name="connsiteY45" fmla="*/ 130628 h 1074057"/>
              <a:gd name="connsiteX46" fmla="*/ 2467428 w 4093028"/>
              <a:gd name="connsiteY46" fmla="*/ 145142 h 1074057"/>
              <a:gd name="connsiteX47" fmla="*/ 2612571 w 4093028"/>
              <a:gd name="connsiteY47" fmla="*/ 203200 h 1074057"/>
              <a:gd name="connsiteX48" fmla="*/ 2656114 w 4093028"/>
              <a:gd name="connsiteY48" fmla="*/ 232228 h 1074057"/>
              <a:gd name="connsiteX49" fmla="*/ 2830286 w 4093028"/>
              <a:gd name="connsiteY49" fmla="*/ 275771 h 1074057"/>
              <a:gd name="connsiteX50" fmla="*/ 2917371 w 4093028"/>
              <a:gd name="connsiteY50" fmla="*/ 319314 h 1074057"/>
              <a:gd name="connsiteX51" fmla="*/ 3004457 w 4093028"/>
              <a:gd name="connsiteY51" fmla="*/ 348342 h 1074057"/>
              <a:gd name="connsiteX52" fmla="*/ 3048000 w 4093028"/>
              <a:gd name="connsiteY52" fmla="*/ 362857 h 1074057"/>
              <a:gd name="connsiteX53" fmla="*/ 3106057 w 4093028"/>
              <a:gd name="connsiteY53" fmla="*/ 391885 h 1074057"/>
              <a:gd name="connsiteX54" fmla="*/ 3193143 w 4093028"/>
              <a:gd name="connsiteY54" fmla="*/ 420914 h 1074057"/>
              <a:gd name="connsiteX55" fmla="*/ 3251200 w 4093028"/>
              <a:gd name="connsiteY55" fmla="*/ 478971 h 1074057"/>
              <a:gd name="connsiteX56" fmla="*/ 3425371 w 4093028"/>
              <a:gd name="connsiteY56" fmla="*/ 537028 h 1074057"/>
              <a:gd name="connsiteX57" fmla="*/ 3556000 w 4093028"/>
              <a:gd name="connsiteY57" fmla="*/ 595085 h 1074057"/>
              <a:gd name="connsiteX58" fmla="*/ 3599543 w 4093028"/>
              <a:gd name="connsiteY58" fmla="*/ 609600 h 1074057"/>
              <a:gd name="connsiteX59" fmla="*/ 3686628 w 4093028"/>
              <a:gd name="connsiteY59" fmla="*/ 667657 h 1074057"/>
              <a:gd name="connsiteX60" fmla="*/ 3933371 w 4093028"/>
              <a:gd name="connsiteY60" fmla="*/ 711200 h 1074057"/>
              <a:gd name="connsiteX61" fmla="*/ 3976914 w 4093028"/>
              <a:gd name="connsiteY61" fmla="*/ 725714 h 1074057"/>
              <a:gd name="connsiteX62" fmla="*/ 4064000 w 4093028"/>
              <a:gd name="connsiteY62" fmla="*/ 740228 h 1074057"/>
              <a:gd name="connsiteX63" fmla="*/ 4093028 w 4093028"/>
              <a:gd name="connsiteY63" fmla="*/ 769257 h 107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093028" h="1074057">
                <a:moveTo>
                  <a:pt x="0" y="43542"/>
                </a:moveTo>
                <a:cubicBezTo>
                  <a:pt x="20515" y="146119"/>
                  <a:pt x="6713" y="92710"/>
                  <a:pt x="43543" y="203200"/>
                </a:cubicBezTo>
                <a:cubicBezTo>
                  <a:pt x="49059" y="219748"/>
                  <a:pt x="65486" y="230802"/>
                  <a:pt x="72571" y="246742"/>
                </a:cubicBezTo>
                <a:cubicBezTo>
                  <a:pt x="84998" y="274704"/>
                  <a:pt x="79963" y="312191"/>
                  <a:pt x="101600" y="333828"/>
                </a:cubicBezTo>
                <a:lnTo>
                  <a:pt x="188686" y="420914"/>
                </a:lnTo>
                <a:cubicBezTo>
                  <a:pt x="201021" y="433249"/>
                  <a:pt x="205379" y="452122"/>
                  <a:pt x="217714" y="464457"/>
                </a:cubicBezTo>
                <a:cubicBezTo>
                  <a:pt x="245849" y="492592"/>
                  <a:pt x="269388" y="496195"/>
                  <a:pt x="304800" y="508000"/>
                </a:cubicBezTo>
                <a:cubicBezTo>
                  <a:pt x="319314" y="522514"/>
                  <a:pt x="331264" y="540156"/>
                  <a:pt x="348343" y="551542"/>
                </a:cubicBezTo>
                <a:cubicBezTo>
                  <a:pt x="361073" y="560029"/>
                  <a:pt x="379939" y="556499"/>
                  <a:pt x="391886" y="566057"/>
                </a:cubicBezTo>
                <a:cubicBezTo>
                  <a:pt x="405507" y="576954"/>
                  <a:pt x="408579" y="597265"/>
                  <a:pt x="420914" y="609600"/>
                </a:cubicBezTo>
                <a:cubicBezTo>
                  <a:pt x="433249" y="621935"/>
                  <a:pt x="451419" y="627039"/>
                  <a:pt x="464457" y="638628"/>
                </a:cubicBezTo>
                <a:cubicBezTo>
                  <a:pt x="495140" y="665902"/>
                  <a:pt x="551543" y="725714"/>
                  <a:pt x="551543" y="725714"/>
                </a:cubicBezTo>
                <a:cubicBezTo>
                  <a:pt x="586087" y="829349"/>
                  <a:pt x="563597" y="787341"/>
                  <a:pt x="609600" y="856342"/>
                </a:cubicBezTo>
                <a:cubicBezTo>
                  <a:pt x="614438" y="870856"/>
                  <a:pt x="612037" y="890492"/>
                  <a:pt x="624114" y="899885"/>
                </a:cubicBezTo>
                <a:cubicBezTo>
                  <a:pt x="658272" y="926452"/>
                  <a:pt x="740228" y="957942"/>
                  <a:pt x="740228" y="957942"/>
                </a:cubicBezTo>
                <a:cubicBezTo>
                  <a:pt x="749904" y="972456"/>
                  <a:pt x="756129" y="989998"/>
                  <a:pt x="769257" y="1001485"/>
                </a:cubicBezTo>
                <a:cubicBezTo>
                  <a:pt x="865854" y="1086007"/>
                  <a:pt x="875136" y="1061251"/>
                  <a:pt x="1016000" y="1074057"/>
                </a:cubicBezTo>
                <a:cubicBezTo>
                  <a:pt x="1085122" y="970373"/>
                  <a:pt x="1065596" y="1020817"/>
                  <a:pt x="1088571" y="928914"/>
                </a:cubicBezTo>
                <a:cubicBezTo>
                  <a:pt x="1083733" y="899885"/>
                  <a:pt x="1088658" y="867380"/>
                  <a:pt x="1074057" y="841828"/>
                </a:cubicBezTo>
                <a:cubicBezTo>
                  <a:pt x="1066466" y="828544"/>
                  <a:pt x="1045813" y="827314"/>
                  <a:pt x="1030514" y="827314"/>
                </a:cubicBezTo>
                <a:cubicBezTo>
                  <a:pt x="981892" y="827314"/>
                  <a:pt x="933752" y="836990"/>
                  <a:pt x="885371" y="841828"/>
                </a:cubicBezTo>
                <a:cubicBezTo>
                  <a:pt x="817870" y="828328"/>
                  <a:pt x="768271" y="843553"/>
                  <a:pt x="827314" y="740228"/>
                </a:cubicBezTo>
                <a:cubicBezTo>
                  <a:pt x="834905" y="726944"/>
                  <a:pt x="855855" y="728714"/>
                  <a:pt x="870857" y="725714"/>
                </a:cubicBezTo>
                <a:cubicBezTo>
                  <a:pt x="928572" y="714171"/>
                  <a:pt x="1045028" y="696685"/>
                  <a:pt x="1045028" y="696685"/>
                </a:cubicBezTo>
                <a:cubicBezTo>
                  <a:pt x="1059542" y="682171"/>
                  <a:pt x="1078602" y="671085"/>
                  <a:pt x="1088571" y="653142"/>
                </a:cubicBezTo>
                <a:cubicBezTo>
                  <a:pt x="1103431" y="626394"/>
                  <a:pt x="1117600" y="566057"/>
                  <a:pt x="1117600" y="566057"/>
                </a:cubicBezTo>
                <a:cubicBezTo>
                  <a:pt x="1122438" y="454781"/>
                  <a:pt x="1115592" y="342377"/>
                  <a:pt x="1132114" y="232228"/>
                </a:cubicBezTo>
                <a:cubicBezTo>
                  <a:pt x="1134702" y="214977"/>
                  <a:pt x="1149976" y="262370"/>
                  <a:pt x="1161143" y="275771"/>
                </a:cubicBezTo>
                <a:cubicBezTo>
                  <a:pt x="1174284" y="291540"/>
                  <a:pt x="1191545" y="303545"/>
                  <a:pt x="1204686" y="319314"/>
                </a:cubicBezTo>
                <a:cubicBezTo>
                  <a:pt x="1215853" y="332715"/>
                  <a:pt x="1220093" y="351960"/>
                  <a:pt x="1233714" y="362857"/>
                </a:cubicBezTo>
                <a:cubicBezTo>
                  <a:pt x="1245661" y="372414"/>
                  <a:pt x="1262743" y="372533"/>
                  <a:pt x="1277257" y="377371"/>
                </a:cubicBezTo>
                <a:cubicBezTo>
                  <a:pt x="1291771" y="387047"/>
                  <a:pt x="1312999" y="390798"/>
                  <a:pt x="1320800" y="406400"/>
                </a:cubicBezTo>
                <a:cubicBezTo>
                  <a:pt x="1400943" y="566686"/>
                  <a:pt x="1166580" y="504031"/>
                  <a:pt x="1567543" y="478971"/>
                </a:cubicBezTo>
                <a:cubicBezTo>
                  <a:pt x="1582057" y="464457"/>
                  <a:pt x="1598484" y="451631"/>
                  <a:pt x="1611086" y="435428"/>
                </a:cubicBezTo>
                <a:cubicBezTo>
                  <a:pt x="1632505" y="407889"/>
                  <a:pt x="1669143" y="348342"/>
                  <a:pt x="1669143" y="348342"/>
                </a:cubicBezTo>
                <a:cubicBezTo>
                  <a:pt x="1673981" y="333828"/>
                  <a:pt x="1676227" y="318174"/>
                  <a:pt x="1683657" y="304800"/>
                </a:cubicBezTo>
                <a:cubicBezTo>
                  <a:pt x="1700600" y="274302"/>
                  <a:pt x="1722362" y="246743"/>
                  <a:pt x="1741714" y="217714"/>
                </a:cubicBezTo>
                <a:lnTo>
                  <a:pt x="1799771" y="130628"/>
                </a:lnTo>
                <a:cubicBezTo>
                  <a:pt x="1816744" y="105168"/>
                  <a:pt x="1819124" y="72571"/>
                  <a:pt x="1828800" y="43542"/>
                </a:cubicBezTo>
                <a:cubicBezTo>
                  <a:pt x="1833638" y="29028"/>
                  <a:pt x="1858659" y="35870"/>
                  <a:pt x="1872343" y="29028"/>
                </a:cubicBezTo>
                <a:cubicBezTo>
                  <a:pt x="1887945" y="21227"/>
                  <a:pt x="1901372" y="9676"/>
                  <a:pt x="1915886" y="0"/>
                </a:cubicBezTo>
                <a:cubicBezTo>
                  <a:pt x="2058044" y="7897"/>
                  <a:pt x="2132270" y="-333"/>
                  <a:pt x="2249714" y="29028"/>
                </a:cubicBezTo>
                <a:cubicBezTo>
                  <a:pt x="2264557" y="32739"/>
                  <a:pt x="2278743" y="38704"/>
                  <a:pt x="2293257" y="43542"/>
                </a:cubicBezTo>
                <a:cubicBezTo>
                  <a:pt x="2307771" y="53218"/>
                  <a:pt x="2321198" y="64770"/>
                  <a:pt x="2336800" y="72571"/>
                </a:cubicBezTo>
                <a:cubicBezTo>
                  <a:pt x="2350484" y="79413"/>
                  <a:pt x="2367613" y="78598"/>
                  <a:pt x="2380343" y="87085"/>
                </a:cubicBezTo>
                <a:cubicBezTo>
                  <a:pt x="2397422" y="98471"/>
                  <a:pt x="2406807" y="119242"/>
                  <a:pt x="2423886" y="130628"/>
                </a:cubicBezTo>
                <a:cubicBezTo>
                  <a:pt x="2436616" y="139114"/>
                  <a:pt x="2453366" y="139115"/>
                  <a:pt x="2467428" y="145142"/>
                </a:cubicBezTo>
                <a:cubicBezTo>
                  <a:pt x="2616927" y="209213"/>
                  <a:pt x="2414349" y="137124"/>
                  <a:pt x="2612571" y="203200"/>
                </a:cubicBezTo>
                <a:cubicBezTo>
                  <a:pt x="2629120" y="208716"/>
                  <a:pt x="2640174" y="225143"/>
                  <a:pt x="2656114" y="232228"/>
                </a:cubicBezTo>
                <a:cubicBezTo>
                  <a:pt x="2725120" y="262897"/>
                  <a:pt x="2757258" y="263600"/>
                  <a:pt x="2830286" y="275771"/>
                </a:cubicBezTo>
                <a:cubicBezTo>
                  <a:pt x="2989090" y="328706"/>
                  <a:pt x="2748546" y="244281"/>
                  <a:pt x="2917371" y="319314"/>
                </a:cubicBezTo>
                <a:cubicBezTo>
                  <a:pt x="2945333" y="331741"/>
                  <a:pt x="2975428" y="338666"/>
                  <a:pt x="3004457" y="348342"/>
                </a:cubicBezTo>
                <a:lnTo>
                  <a:pt x="3048000" y="362857"/>
                </a:lnTo>
                <a:cubicBezTo>
                  <a:pt x="3068526" y="369699"/>
                  <a:pt x="3085968" y="383849"/>
                  <a:pt x="3106057" y="391885"/>
                </a:cubicBezTo>
                <a:cubicBezTo>
                  <a:pt x="3134467" y="403249"/>
                  <a:pt x="3193143" y="420914"/>
                  <a:pt x="3193143" y="420914"/>
                </a:cubicBezTo>
                <a:cubicBezTo>
                  <a:pt x="3212495" y="440266"/>
                  <a:pt x="3226721" y="466732"/>
                  <a:pt x="3251200" y="478971"/>
                </a:cubicBezTo>
                <a:cubicBezTo>
                  <a:pt x="3305937" y="506339"/>
                  <a:pt x="3425371" y="537028"/>
                  <a:pt x="3425371" y="537028"/>
                </a:cubicBezTo>
                <a:cubicBezTo>
                  <a:pt x="3494375" y="583031"/>
                  <a:pt x="3452363" y="560539"/>
                  <a:pt x="3556000" y="595085"/>
                </a:cubicBezTo>
                <a:cubicBezTo>
                  <a:pt x="3570514" y="599923"/>
                  <a:pt x="3586813" y="601113"/>
                  <a:pt x="3599543" y="609600"/>
                </a:cubicBezTo>
                <a:cubicBezTo>
                  <a:pt x="3628571" y="628952"/>
                  <a:pt x="3653530" y="656625"/>
                  <a:pt x="3686628" y="667657"/>
                </a:cubicBezTo>
                <a:cubicBezTo>
                  <a:pt x="3824410" y="713583"/>
                  <a:pt x="3743241" y="693915"/>
                  <a:pt x="3933371" y="711200"/>
                </a:cubicBezTo>
                <a:cubicBezTo>
                  <a:pt x="3947885" y="716038"/>
                  <a:pt x="3961979" y="722395"/>
                  <a:pt x="3976914" y="725714"/>
                </a:cubicBezTo>
                <a:cubicBezTo>
                  <a:pt x="4005642" y="732098"/>
                  <a:pt x="4036445" y="729895"/>
                  <a:pt x="4064000" y="740228"/>
                </a:cubicBezTo>
                <a:cubicBezTo>
                  <a:pt x="4076813" y="745033"/>
                  <a:pt x="4083352" y="759581"/>
                  <a:pt x="4093028" y="769257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4204899" y="5321244"/>
            <a:ext cx="1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Сыктывкар</a:t>
            </a:r>
            <a:endParaRPr lang="ru-RU" u="sng" dirty="0"/>
          </a:p>
        </p:txBody>
      </p:sp>
      <p:sp>
        <p:nvSpPr>
          <p:cNvPr id="77" name="TextBox 76"/>
          <p:cNvSpPr txBox="1"/>
          <p:nvPr/>
        </p:nvSpPr>
        <p:spPr>
          <a:xfrm>
            <a:off x="1397717" y="376210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Петрозаводск</a:t>
            </a:r>
            <a:endParaRPr lang="ru-RU" u="sng" dirty="0"/>
          </a:p>
        </p:txBody>
      </p:sp>
      <p:sp>
        <p:nvSpPr>
          <p:cNvPr id="78" name="TextBox 77"/>
          <p:cNvSpPr txBox="1"/>
          <p:nvPr/>
        </p:nvSpPr>
        <p:spPr>
          <a:xfrm>
            <a:off x="3301577" y="2369963"/>
            <a:ext cx="173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Мурманск</a:t>
            </a:r>
            <a:endParaRPr lang="ru-RU" u="sng" dirty="0"/>
          </a:p>
        </p:txBody>
      </p:sp>
      <p:sp>
        <p:nvSpPr>
          <p:cNvPr id="79" name="TextBox 78"/>
          <p:cNvSpPr txBox="1"/>
          <p:nvPr/>
        </p:nvSpPr>
        <p:spPr>
          <a:xfrm>
            <a:off x="1630266" y="4712527"/>
            <a:ext cx="124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Вологда</a:t>
            </a:r>
            <a:endParaRPr lang="ru-RU" u="sng" dirty="0"/>
          </a:p>
        </p:txBody>
      </p:sp>
      <p:sp>
        <p:nvSpPr>
          <p:cNvPr id="80" name="TextBox 79"/>
          <p:cNvSpPr txBox="1"/>
          <p:nvPr/>
        </p:nvSpPr>
        <p:spPr>
          <a:xfrm>
            <a:off x="4572074" y="4820026"/>
            <a:ext cx="140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Нарьян-Мар</a:t>
            </a:r>
            <a:endParaRPr lang="ru-RU" u="sng" dirty="0"/>
          </a:p>
        </p:txBody>
      </p:sp>
      <p:sp>
        <p:nvSpPr>
          <p:cNvPr id="81" name="TextBox 80"/>
          <p:cNvSpPr txBox="1"/>
          <p:nvPr/>
        </p:nvSpPr>
        <p:spPr>
          <a:xfrm>
            <a:off x="2986302" y="384622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Архангельск</a:t>
            </a:r>
            <a:endParaRPr lang="ru-RU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720162"/>
            <a:ext cx="2808312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Условные знаки:</a:t>
            </a:r>
          </a:p>
          <a:p>
            <a:pPr>
              <a:lnSpc>
                <a:spcPts val="1600"/>
              </a:lnSpc>
            </a:pPr>
            <a:r>
              <a:rPr lang="ru-RU" dirty="0" smtClean="0"/>
              <a:t>1.Северо-Западный район</a:t>
            </a:r>
          </a:p>
          <a:p>
            <a:pPr>
              <a:lnSpc>
                <a:spcPts val="1600"/>
              </a:lnSpc>
            </a:pPr>
            <a:r>
              <a:rPr lang="ru-RU" dirty="0" smtClean="0"/>
              <a:t>2 Центральный район</a:t>
            </a:r>
          </a:p>
          <a:p>
            <a:pPr>
              <a:lnSpc>
                <a:spcPts val="1600"/>
              </a:lnSpc>
            </a:pPr>
            <a:r>
              <a:rPr lang="ru-RU" dirty="0" smtClean="0"/>
              <a:t>3.Волго-Вятский район</a:t>
            </a:r>
          </a:p>
          <a:p>
            <a:pPr>
              <a:lnSpc>
                <a:spcPts val="1600"/>
              </a:lnSpc>
            </a:pPr>
            <a:r>
              <a:rPr lang="ru-RU" dirty="0" smtClean="0"/>
              <a:t>4.Уральский район</a:t>
            </a:r>
          </a:p>
          <a:p>
            <a:pPr>
              <a:lnSpc>
                <a:spcPts val="1600"/>
              </a:lnSpc>
            </a:pPr>
            <a:r>
              <a:rPr lang="ru-RU" dirty="0" smtClean="0"/>
              <a:t>5.Западно-Сибирский район</a:t>
            </a:r>
          </a:p>
          <a:p>
            <a:pPr>
              <a:lnSpc>
                <a:spcPts val="1600"/>
              </a:lnSpc>
            </a:pPr>
            <a:r>
              <a:rPr lang="ru-RU" dirty="0"/>
              <a:t>6</a:t>
            </a:r>
            <a:r>
              <a:rPr lang="ru-RU" dirty="0" smtClean="0"/>
              <a:t>.Ладожское озеро</a:t>
            </a:r>
          </a:p>
          <a:p>
            <a:pPr>
              <a:lnSpc>
                <a:spcPts val="1600"/>
              </a:lnSpc>
            </a:pPr>
            <a:r>
              <a:rPr lang="ru-RU" dirty="0" smtClean="0"/>
              <a:t>2.Онежское озеро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6373" y="4175499"/>
            <a:ext cx="21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249100" y="5189358"/>
            <a:ext cx="288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 rot="20764429">
            <a:off x="3819765" y="2597677"/>
            <a:ext cx="193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Баренцево море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337497" y="3511446"/>
            <a:ext cx="193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Белое море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 rot="20247311" flipV="1">
            <a:off x="2876106" y="5918199"/>
            <a:ext cx="1708594" cy="45719"/>
          </a:xfrm>
          <a:custGeom>
            <a:avLst/>
            <a:gdLst>
              <a:gd name="connsiteX0" fmla="*/ 0 w 1638300"/>
              <a:gd name="connsiteY0" fmla="*/ 0 h 190500"/>
              <a:gd name="connsiteX1" fmla="*/ 342900 w 1638300"/>
              <a:gd name="connsiteY1" fmla="*/ 12700 h 190500"/>
              <a:gd name="connsiteX2" fmla="*/ 419100 w 1638300"/>
              <a:gd name="connsiteY2" fmla="*/ 38100 h 190500"/>
              <a:gd name="connsiteX3" fmla="*/ 457200 w 1638300"/>
              <a:gd name="connsiteY3" fmla="*/ 50800 h 190500"/>
              <a:gd name="connsiteX4" fmla="*/ 533400 w 1638300"/>
              <a:gd name="connsiteY4" fmla="*/ 88900 h 190500"/>
              <a:gd name="connsiteX5" fmla="*/ 571500 w 1638300"/>
              <a:gd name="connsiteY5" fmla="*/ 114300 h 190500"/>
              <a:gd name="connsiteX6" fmla="*/ 685800 w 1638300"/>
              <a:gd name="connsiteY6" fmla="*/ 139700 h 190500"/>
              <a:gd name="connsiteX7" fmla="*/ 838200 w 1638300"/>
              <a:gd name="connsiteY7" fmla="*/ 165100 h 190500"/>
              <a:gd name="connsiteX8" fmla="*/ 1028700 w 1638300"/>
              <a:gd name="connsiteY8" fmla="*/ 190500 h 190500"/>
              <a:gd name="connsiteX9" fmla="*/ 1270000 w 1638300"/>
              <a:gd name="connsiteY9" fmla="*/ 165100 h 190500"/>
              <a:gd name="connsiteX10" fmla="*/ 1346200 w 1638300"/>
              <a:gd name="connsiteY10" fmla="*/ 139700 h 190500"/>
              <a:gd name="connsiteX11" fmla="*/ 1422400 w 1638300"/>
              <a:gd name="connsiteY11" fmla="*/ 127000 h 190500"/>
              <a:gd name="connsiteX12" fmla="*/ 1498600 w 1638300"/>
              <a:gd name="connsiteY12" fmla="*/ 88900 h 190500"/>
              <a:gd name="connsiteX13" fmla="*/ 1536700 w 1638300"/>
              <a:gd name="connsiteY13" fmla="*/ 38100 h 190500"/>
              <a:gd name="connsiteX14" fmla="*/ 1638300 w 1638300"/>
              <a:gd name="connsiteY14" fmla="*/ 127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8300" h="190500">
                <a:moveTo>
                  <a:pt x="0" y="0"/>
                </a:moveTo>
                <a:cubicBezTo>
                  <a:pt x="114300" y="4233"/>
                  <a:pt x="228991" y="2345"/>
                  <a:pt x="342900" y="12700"/>
                </a:cubicBezTo>
                <a:cubicBezTo>
                  <a:pt x="369564" y="15124"/>
                  <a:pt x="393700" y="29633"/>
                  <a:pt x="419100" y="38100"/>
                </a:cubicBezTo>
                <a:lnTo>
                  <a:pt x="457200" y="50800"/>
                </a:lnTo>
                <a:cubicBezTo>
                  <a:pt x="566389" y="123593"/>
                  <a:pt x="428240" y="36320"/>
                  <a:pt x="533400" y="88900"/>
                </a:cubicBezTo>
                <a:cubicBezTo>
                  <a:pt x="547052" y="95726"/>
                  <a:pt x="557471" y="108287"/>
                  <a:pt x="571500" y="114300"/>
                </a:cubicBezTo>
                <a:cubicBezTo>
                  <a:pt x="586341" y="120660"/>
                  <a:pt x="675553" y="137892"/>
                  <a:pt x="685800" y="139700"/>
                </a:cubicBezTo>
                <a:cubicBezTo>
                  <a:pt x="736517" y="148650"/>
                  <a:pt x="787014" y="159413"/>
                  <a:pt x="838200" y="165100"/>
                </a:cubicBezTo>
                <a:cubicBezTo>
                  <a:pt x="978093" y="180644"/>
                  <a:pt x="914687" y="171498"/>
                  <a:pt x="1028700" y="190500"/>
                </a:cubicBezTo>
                <a:cubicBezTo>
                  <a:pt x="1109133" y="182033"/>
                  <a:pt x="1190138" y="177878"/>
                  <a:pt x="1270000" y="165100"/>
                </a:cubicBezTo>
                <a:cubicBezTo>
                  <a:pt x="1296438" y="160870"/>
                  <a:pt x="1320800" y="148167"/>
                  <a:pt x="1346200" y="139700"/>
                </a:cubicBezTo>
                <a:cubicBezTo>
                  <a:pt x="1370629" y="131557"/>
                  <a:pt x="1397000" y="131233"/>
                  <a:pt x="1422400" y="127000"/>
                </a:cubicBezTo>
                <a:cubicBezTo>
                  <a:pt x="1453388" y="116671"/>
                  <a:pt x="1473981" y="113519"/>
                  <a:pt x="1498600" y="88900"/>
                </a:cubicBezTo>
                <a:cubicBezTo>
                  <a:pt x="1513567" y="73933"/>
                  <a:pt x="1518550" y="48990"/>
                  <a:pt x="1536700" y="38100"/>
                </a:cubicBezTo>
                <a:cubicBezTo>
                  <a:pt x="1580972" y="11537"/>
                  <a:pt x="1601470" y="12700"/>
                  <a:pt x="1638300" y="1270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20363213">
            <a:off x="2605646" y="5622039"/>
            <a:ext cx="211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Северные увалы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3149600" y="2451100"/>
            <a:ext cx="420346" cy="800100"/>
          </a:xfrm>
          <a:custGeom>
            <a:avLst/>
            <a:gdLst>
              <a:gd name="connsiteX0" fmla="*/ 0 w 420346"/>
              <a:gd name="connsiteY0" fmla="*/ 0 h 800100"/>
              <a:gd name="connsiteX1" fmla="*/ 63500 w 420346"/>
              <a:gd name="connsiteY1" fmla="*/ 63500 h 800100"/>
              <a:gd name="connsiteX2" fmla="*/ 76200 w 420346"/>
              <a:gd name="connsiteY2" fmla="*/ 101600 h 800100"/>
              <a:gd name="connsiteX3" fmla="*/ 114300 w 420346"/>
              <a:gd name="connsiteY3" fmla="*/ 139700 h 800100"/>
              <a:gd name="connsiteX4" fmla="*/ 165100 w 420346"/>
              <a:gd name="connsiteY4" fmla="*/ 215900 h 800100"/>
              <a:gd name="connsiteX5" fmla="*/ 177800 w 420346"/>
              <a:gd name="connsiteY5" fmla="*/ 266700 h 800100"/>
              <a:gd name="connsiteX6" fmla="*/ 279400 w 420346"/>
              <a:gd name="connsiteY6" fmla="*/ 444500 h 800100"/>
              <a:gd name="connsiteX7" fmla="*/ 317500 w 420346"/>
              <a:gd name="connsiteY7" fmla="*/ 482600 h 800100"/>
              <a:gd name="connsiteX8" fmla="*/ 368300 w 420346"/>
              <a:gd name="connsiteY8" fmla="*/ 609600 h 800100"/>
              <a:gd name="connsiteX9" fmla="*/ 381000 w 420346"/>
              <a:gd name="connsiteY9" fmla="*/ 647700 h 800100"/>
              <a:gd name="connsiteX10" fmla="*/ 419100 w 420346"/>
              <a:gd name="connsiteY10" fmla="*/ 723900 h 800100"/>
              <a:gd name="connsiteX11" fmla="*/ 419100 w 420346"/>
              <a:gd name="connsiteY11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346" h="800100">
                <a:moveTo>
                  <a:pt x="0" y="0"/>
                </a:moveTo>
                <a:cubicBezTo>
                  <a:pt x="21167" y="21167"/>
                  <a:pt x="45539" y="39553"/>
                  <a:pt x="63500" y="63500"/>
                </a:cubicBezTo>
                <a:cubicBezTo>
                  <a:pt x="71532" y="74210"/>
                  <a:pt x="68774" y="90461"/>
                  <a:pt x="76200" y="101600"/>
                </a:cubicBezTo>
                <a:cubicBezTo>
                  <a:pt x="86163" y="116544"/>
                  <a:pt x="103273" y="125523"/>
                  <a:pt x="114300" y="139700"/>
                </a:cubicBezTo>
                <a:cubicBezTo>
                  <a:pt x="133042" y="163797"/>
                  <a:pt x="165100" y="215900"/>
                  <a:pt x="165100" y="215900"/>
                </a:cubicBezTo>
                <a:cubicBezTo>
                  <a:pt x="169333" y="232833"/>
                  <a:pt x="171087" y="250588"/>
                  <a:pt x="177800" y="266700"/>
                </a:cubicBezTo>
                <a:cubicBezTo>
                  <a:pt x="213607" y="352636"/>
                  <a:pt x="230691" y="371437"/>
                  <a:pt x="279400" y="444500"/>
                </a:cubicBezTo>
                <a:cubicBezTo>
                  <a:pt x="289363" y="459444"/>
                  <a:pt x="304800" y="469900"/>
                  <a:pt x="317500" y="482600"/>
                </a:cubicBezTo>
                <a:cubicBezTo>
                  <a:pt x="375314" y="656042"/>
                  <a:pt x="312239" y="478792"/>
                  <a:pt x="368300" y="609600"/>
                </a:cubicBezTo>
                <a:cubicBezTo>
                  <a:pt x="373573" y="621905"/>
                  <a:pt x="375013" y="635726"/>
                  <a:pt x="381000" y="647700"/>
                </a:cubicBezTo>
                <a:cubicBezTo>
                  <a:pt x="399042" y="683783"/>
                  <a:pt x="414540" y="682858"/>
                  <a:pt x="419100" y="723900"/>
                </a:cubicBezTo>
                <a:cubicBezTo>
                  <a:pt x="421905" y="749145"/>
                  <a:pt x="419100" y="774700"/>
                  <a:pt x="419100" y="80010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3073986">
            <a:off x="2819407" y="2579669"/>
            <a:ext cx="98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Хибины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635883" y="5453618"/>
            <a:ext cx="21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4562333" y="5975350"/>
            <a:ext cx="21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389359" y="5846711"/>
            <a:ext cx="21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6" name="Полилиния 15"/>
          <p:cNvSpPr/>
          <p:nvPr/>
        </p:nvSpPr>
        <p:spPr>
          <a:xfrm>
            <a:off x="4102100" y="4343400"/>
            <a:ext cx="419542" cy="1333500"/>
          </a:xfrm>
          <a:custGeom>
            <a:avLst/>
            <a:gdLst>
              <a:gd name="connsiteX0" fmla="*/ 0 w 419542"/>
              <a:gd name="connsiteY0" fmla="*/ 0 h 1333500"/>
              <a:gd name="connsiteX1" fmla="*/ 101600 w 419542"/>
              <a:gd name="connsiteY1" fmla="*/ 114300 h 1333500"/>
              <a:gd name="connsiteX2" fmla="*/ 114300 w 419542"/>
              <a:gd name="connsiteY2" fmla="*/ 165100 h 1333500"/>
              <a:gd name="connsiteX3" fmla="*/ 139700 w 419542"/>
              <a:gd name="connsiteY3" fmla="*/ 203200 h 1333500"/>
              <a:gd name="connsiteX4" fmla="*/ 152400 w 419542"/>
              <a:gd name="connsiteY4" fmla="*/ 241300 h 1333500"/>
              <a:gd name="connsiteX5" fmla="*/ 203200 w 419542"/>
              <a:gd name="connsiteY5" fmla="*/ 330200 h 1333500"/>
              <a:gd name="connsiteX6" fmla="*/ 228600 w 419542"/>
              <a:gd name="connsiteY6" fmla="*/ 419100 h 1333500"/>
              <a:gd name="connsiteX7" fmla="*/ 254000 w 419542"/>
              <a:gd name="connsiteY7" fmla="*/ 457200 h 1333500"/>
              <a:gd name="connsiteX8" fmla="*/ 279400 w 419542"/>
              <a:gd name="connsiteY8" fmla="*/ 520700 h 1333500"/>
              <a:gd name="connsiteX9" fmla="*/ 292100 w 419542"/>
              <a:gd name="connsiteY9" fmla="*/ 685800 h 1333500"/>
              <a:gd name="connsiteX10" fmla="*/ 304800 w 419542"/>
              <a:gd name="connsiteY10" fmla="*/ 723900 h 1333500"/>
              <a:gd name="connsiteX11" fmla="*/ 330200 w 419542"/>
              <a:gd name="connsiteY11" fmla="*/ 990600 h 1333500"/>
              <a:gd name="connsiteX12" fmla="*/ 368300 w 419542"/>
              <a:gd name="connsiteY12" fmla="*/ 1219200 h 1333500"/>
              <a:gd name="connsiteX13" fmla="*/ 406400 w 419542"/>
              <a:gd name="connsiteY13" fmla="*/ 1231900 h 1333500"/>
              <a:gd name="connsiteX14" fmla="*/ 419100 w 419542"/>
              <a:gd name="connsiteY14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542" h="1333500">
                <a:moveTo>
                  <a:pt x="0" y="0"/>
                </a:moveTo>
                <a:cubicBezTo>
                  <a:pt x="25613" y="25613"/>
                  <a:pt x="82913" y="76926"/>
                  <a:pt x="101600" y="114300"/>
                </a:cubicBezTo>
                <a:cubicBezTo>
                  <a:pt x="109406" y="129912"/>
                  <a:pt x="107424" y="149057"/>
                  <a:pt x="114300" y="165100"/>
                </a:cubicBezTo>
                <a:cubicBezTo>
                  <a:pt x="120313" y="179129"/>
                  <a:pt x="132874" y="189548"/>
                  <a:pt x="139700" y="203200"/>
                </a:cubicBezTo>
                <a:cubicBezTo>
                  <a:pt x="145687" y="215174"/>
                  <a:pt x="146413" y="229326"/>
                  <a:pt x="152400" y="241300"/>
                </a:cubicBezTo>
                <a:cubicBezTo>
                  <a:pt x="189246" y="314993"/>
                  <a:pt x="169802" y="241139"/>
                  <a:pt x="203200" y="330200"/>
                </a:cubicBezTo>
                <a:cubicBezTo>
                  <a:pt x="215407" y="362753"/>
                  <a:pt x="213248" y="388397"/>
                  <a:pt x="228600" y="419100"/>
                </a:cubicBezTo>
                <a:cubicBezTo>
                  <a:pt x="235426" y="432752"/>
                  <a:pt x="247174" y="443548"/>
                  <a:pt x="254000" y="457200"/>
                </a:cubicBezTo>
                <a:cubicBezTo>
                  <a:pt x="264195" y="477590"/>
                  <a:pt x="270933" y="499533"/>
                  <a:pt x="279400" y="520700"/>
                </a:cubicBezTo>
                <a:cubicBezTo>
                  <a:pt x="283633" y="575733"/>
                  <a:pt x="285254" y="631030"/>
                  <a:pt x="292100" y="685800"/>
                </a:cubicBezTo>
                <a:cubicBezTo>
                  <a:pt x="293760" y="699084"/>
                  <a:pt x="303140" y="710616"/>
                  <a:pt x="304800" y="723900"/>
                </a:cubicBezTo>
                <a:cubicBezTo>
                  <a:pt x="315877" y="812513"/>
                  <a:pt x="322784" y="901606"/>
                  <a:pt x="330200" y="990600"/>
                </a:cubicBezTo>
                <a:cubicBezTo>
                  <a:pt x="331771" y="1009448"/>
                  <a:pt x="310511" y="1172969"/>
                  <a:pt x="368300" y="1219200"/>
                </a:cubicBezTo>
                <a:cubicBezTo>
                  <a:pt x="378753" y="1227563"/>
                  <a:pt x="393700" y="1227667"/>
                  <a:pt x="406400" y="1231900"/>
                </a:cubicBezTo>
                <a:cubicBezTo>
                  <a:pt x="423207" y="1299128"/>
                  <a:pt x="419100" y="1265246"/>
                  <a:pt x="419100" y="133350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rot="4488362">
            <a:off x="3364488" y="4722316"/>
            <a:ext cx="183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Тиманский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кряж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143764" y="3679140"/>
            <a:ext cx="21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657318" y="4010350"/>
            <a:ext cx="21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31" y="4582252"/>
            <a:ext cx="419923" cy="31494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89" y="2707528"/>
            <a:ext cx="353040" cy="264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91473" y="2707528"/>
            <a:ext cx="10830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dirty="0" smtClean="0"/>
              <a:t>Уголь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71" y="2916024"/>
            <a:ext cx="557124" cy="41784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3" y="2934395"/>
            <a:ext cx="474614" cy="3559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0640" y="2921023"/>
            <a:ext cx="165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Железная руда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52" y="2221710"/>
            <a:ext cx="425892" cy="31941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44" y="3311777"/>
            <a:ext cx="425892" cy="3194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79142" y="3266853"/>
            <a:ext cx="85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Медь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32" y="2236278"/>
            <a:ext cx="492442" cy="36933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43" y="3612876"/>
            <a:ext cx="492442" cy="3693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65978" y="3612875"/>
            <a:ext cx="113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Никель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09" y="2774642"/>
            <a:ext cx="377017" cy="28276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55" y="4002293"/>
            <a:ext cx="442695" cy="33202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00351" y="3974068"/>
            <a:ext cx="112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Апатиты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711" y="3519004"/>
            <a:ext cx="692726" cy="51954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14" y="4373507"/>
            <a:ext cx="692726" cy="51954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665978" y="4417367"/>
            <a:ext cx="1405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Нефть</a:t>
            </a:r>
            <a:endParaRPr lang="ru-RU" dirty="0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62" y="4206218"/>
            <a:ext cx="650298" cy="4877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827" y="4889812"/>
            <a:ext cx="655357" cy="4915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42" y="3490806"/>
            <a:ext cx="609879" cy="45741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025" y="5003208"/>
            <a:ext cx="609879" cy="45741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40" y="4297388"/>
            <a:ext cx="609879" cy="45741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45" y="4805027"/>
            <a:ext cx="609879" cy="45741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726855" y="4806944"/>
            <a:ext cx="109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Газ</a:t>
            </a:r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05" y="2992221"/>
            <a:ext cx="385733" cy="28929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696" y="4530698"/>
            <a:ext cx="354700" cy="266024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10" y="5231913"/>
            <a:ext cx="445445" cy="3340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657136" y="5196664"/>
            <a:ext cx="234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Алюминиевые руды 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 rot="18107243">
            <a:off x="4896303" y="3494473"/>
            <a:ext cx="183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Карское море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52" y="2425143"/>
            <a:ext cx="216024" cy="282385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23" y="3832875"/>
            <a:ext cx="216024" cy="282385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91" y="5588443"/>
            <a:ext cx="216024" cy="28238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57136" y="5544970"/>
            <a:ext cx="179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Порты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 rot="16895234">
            <a:off x="2202315" y="4551516"/>
            <a:ext cx="1460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Северная Двина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7584829">
            <a:off x="4020504" y="4248099"/>
            <a:ext cx="812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Печора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357159" y="6143625"/>
            <a:ext cx="614442" cy="571501"/>
          </a:xfrm>
          <a:prstGeom prst="mathMultiply">
            <a:avLst>
              <a:gd name="adj1" fmla="val 1986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ятиугольник 2">
            <a:hlinkClick r:id="rId3" action="ppaction://hlinksldjump"/>
          </p:cNvPr>
          <p:cNvSpPr/>
          <p:nvPr/>
        </p:nvSpPr>
        <p:spPr>
          <a:xfrm rot="10800000">
            <a:off x="8331297" y="6286499"/>
            <a:ext cx="500062" cy="428625"/>
          </a:xfrm>
          <a:prstGeom prst="homePlate">
            <a:avLst>
              <a:gd name="adj" fmla="val 11667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0535" y="0"/>
            <a:ext cx="2576154" cy="564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Рефлексия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691" y="764704"/>
            <a:ext cx="857983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</a:t>
            </a:r>
            <a:r>
              <a:rPr lang="ru-RU" sz="2400" dirty="0">
                <a:cs typeface="Times New Roman" pitchFamily="18" charset="0"/>
              </a:rPr>
              <a:t>. На уроке я работал                               активно/пассивно</a:t>
            </a:r>
          </a:p>
          <a:p>
            <a:endParaRPr lang="ru-RU" sz="2400" dirty="0">
              <a:cs typeface="Times New Roman" pitchFamily="18" charset="0"/>
            </a:endParaRPr>
          </a:p>
          <a:p>
            <a:r>
              <a:rPr lang="ru-RU" sz="2400" dirty="0">
                <a:cs typeface="Times New Roman" pitchFamily="18" charset="0"/>
              </a:rPr>
              <a:t>2. Своей работой на уроке я                    доволен/не доволен</a:t>
            </a:r>
          </a:p>
          <a:p>
            <a:endParaRPr lang="ru-RU" sz="2400" dirty="0">
              <a:cs typeface="Times New Roman" pitchFamily="18" charset="0"/>
            </a:endParaRPr>
          </a:p>
          <a:p>
            <a:r>
              <a:rPr lang="ru-RU" sz="2400" dirty="0">
                <a:cs typeface="Times New Roman" pitchFamily="18" charset="0"/>
              </a:rPr>
              <a:t>3. Урок мне показался                              коротким/длинным</a:t>
            </a:r>
          </a:p>
          <a:p>
            <a:endParaRPr lang="ru-RU" sz="2400" dirty="0">
              <a:cs typeface="Times New Roman" pitchFamily="18" charset="0"/>
            </a:endParaRPr>
          </a:p>
          <a:p>
            <a:r>
              <a:rPr lang="ru-RU" sz="2400" dirty="0">
                <a:cs typeface="Times New Roman" pitchFamily="18" charset="0"/>
              </a:rPr>
              <a:t>4</a:t>
            </a:r>
            <a:r>
              <a:rPr lang="ru-RU" sz="2400" dirty="0" smtClean="0">
                <a:cs typeface="Times New Roman" pitchFamily="18" charset="0"/>
              </a:rPr>
              <a:t>. </a:t>
            </a:r>
            <a:r>
              <a:rPr lang="ru-RU" sz="2400" dirty="0">
                <a:cs typeface="Times New Roman" pitchFamily="18" charset="0"/>
              </a:rPr>
              <a:t>Материал урока мне был                   </a:t>
            </a:r>
            <a:r>
              <a:rPr lang="ru-RU" sz="2400" dirty="0" smtClean="0">
                <a:cs typeface="Times New Roman" pitchFamily="18" charset="0"/>
              </a:rPr>
              <a:t> понятен</a:t>
            </a:r>
            <a:r>
              <a:rPr lang="ru-RU" sz="2400" dirty="0">
                <a:cs typeface="Times New Roman" pitchFamily="18" charset="0"/>
              </a:rPr>
              <a:t>/ не понятен</a:t>
            </a:r>
          </a:p>
          <a:p>
            <a:endParaRPr lang="ru-RU" sz="2400" dirty="0">
              <a:cs typeface="Times New Roman" pitchFamily="18" charset="0"/>
            </a:endParaRPr>
          </a:p>
          <a:p>
            <a:r>
              <a:rPr lang="ru-RU" sz="2400" dirty="0" smtClean="0">
                <a:cs typeface="Times New Roman" pitchFamily="18" charset="0"/>
              </a:rPr>
              <a:t>                                                                         полезен/бесполезен</a:t>
            </a:r>
            <a:endParaRPr lang="ru-RU" sz="2400" dirty="0">
              <a:cs typeface="Times New Roman" pitchFamily="18" charset="0"/>
            </a:endParaRPr>
          </a:p>
          <a:p>
            <a:endParaRPr lang="ru-RU" sz="2400" dirty="0">
              <a:cs typeface="Times New Roman" pitchFamily="18" charset="0"/>
            </a:endParaRPr>
          </a:p>
          <a:p>
            <a:r>
              <a:rPr lang="ru-RU" sz="2400" dirty="0" smtClean="0">
                <a:cs typeface="Times New Roman" pitchFamily="18" charset="0"/>
              </a:rPr>
              <a:t>                                                                         интересен/скучен</a:t>
            </a:r>
            <a:endParaRPr lang="ru-RU" sz="2400" dirty="0">
              <a:cs typeface="Times New Roman" pitchFamily="18" charset="0"/>
            </a:endParaRPr>
          </a:p>
          <a:p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357159" y="6143625"/>
            <a:ext cx="614442" cy="571501"/>
          </a:xfrm>
          <a:prstGeom prst="mathMultiply">
            <a:avLst>
              <a:gd name="adj1" fmla="val 1986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ятиугольник 2">
            <a:hlinkClick r:id="rId3" action="ppaction://hlinksldjump"/>
          </p:cNvPr>
          <p:cNvSpPr/>
          <p:nvPr/>
        </p:nvSpPr>
        <p:spPr>
          <a:xfrm rot="10800000">
            <a:off x="8331297" y="6286499"/>
            <a:ext cx="500062" cy="428625"/>
          </a:xfrm>
          <a:prstGeom prst="homePlate">
            <a:avLst>
              <a:gd name="adj" fmla="val 11667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7971" y="0"/>
            <a:ext cx="2561279" cy="564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Навигация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2" descr="C:\Documents and Settings\User\Мои документы\Мои рисунки\иконки\ico_at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81017"/>
            <a:ext cx="52744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03" y="1400962"/>
            <a:ext cx="5271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5274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40598" y="1400962"/>
            <a:ext cx="1572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Фотография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40598" y="2132856"/>
            <a:ext cx="196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Информация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540598" y="681017"/>
            <a:ext cx="1425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Карта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050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357159" y="6143625"/>
            <a:ext cx="614442" cy="571501"/>
          </a:xfrm>
          <a:prstGeom prst="mathMultiply">
            <a:avLst>
              <a:gd name="adj1" fmla="val 1986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ятиугольник 3">
            <a:hlinkClick r:id="" action="ppaction://noaction"/>
          </p:cNvPr>
          <p:cNvSpPr/>
          <p:nvPr/>
        </p:nvSpPr>
        <p:spPr>
          <a:xfrm>
            <a:off x="8367068" y="6286501"/>
            <a:ext cx="500062" cy="428625"/>
          </a:xfrm>
          <a:prstGeom prst="homePlate">
            <a:avLst>
              <a:gd name="adj" fmla="val 11667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36716" y="0"/>
            <a:ext cx="2025234" cy="564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Ресурсы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20688"/>
            <a:ext cx="89289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3"/>
              </a:rPr>
              <a:t>http://my-shop.ru/shop/books/358712.html</a:t>
            </a:r>
            <a:r>
              <a:rPr lang="ru-RU" sz="1000" dirty="0" smtClean="0"/>
              <a:t> карты Европейского Севера</a:t>
            </a:r>
          </a:p>
          <a:p>
            <a:r>
              <a:rPr lang="en-US" sz="1000" dirty="0" smtClean="0">
                <a:hlinkClick r:id="rId4"/>
              </a:rPr>
              <a:t>http://ru.wikipedia.org/wiki/%D0%A4%D0%B0%D0%B9%D0%BB:Map_of_Russia_-_Northern_economic_region.svg</a:t>
            </a:r>
            <a:r>
              <a:rPr lang="ru-RU" sz="1000" dirty="0" smtClean="0"/>
              <a:t> карта Европейского Севера </a:t>
            </a:r>
          </a:p>
          <a:p>
            <a:r>
              <a:rPr lang="en-US" sz="1000" dirty="0" smtClean="0">
                <a:hlinkClick r:id="rId5"/>
              </a:rPr>
              <a:t>http</a:t>
            </a:r>
            <a:r>
              <a:rPr lang="en-US" sz="1000" dirty="0">
                <a:hlinkClick r:id="rId5"/>
              </a:rPr>
              <a:t>://www.fotodays.ru/download/3220-3/swamp_from_the_North</a:t>
            </a:r>
            <a:r>
              <a:rPr lang="ru-RU" sz="1000" dirty="0"/>
              <a:t> болота Севера</a:t>
            </a:r>
          </a:p>
          <a:p>
            <a:r>
              <a:rPr lang="en-US" sz="1000" dirty="0">
                <a:hlinkClick r:id="rId6"/>
              </a:rPr>
              <a:t>http://img-fotki.yandex.ru/get/4009/lar-yasinskaya.b/0_3360b_acb42591_XL</a:t>
            </a:r>
            <a:r>
              <a:rPr lang="ru-RU" sz="1000" dirty="0"/>
              <a:t> полярная ночь</a:t>
            </a:r>
          </a:p>
          <a:p>
            <a:r>
              <a:rPr lang="en-US" sz="1000" dirty="0">
                <a:hlinkClick r:id="rId7"/>
              </a:rPr>
              <a:t>http://www.raut.ru/files/tato/gallery/sea/more16.jpg</a:t>
            </a:r>
            <a:r>
              <a:rPr lang="ru-RU" sz="1000" dirty="0"/>
              <a:t> Баренцево </a:t>
            </a:r>
            <a:r>
              <a:rPr lang="ru-RU" sz="1000" dirty="0" smtClean="0"/>
              <a:t>море</a:t>
            </a:r>
          </a:p>
          <a:p>
            <a:r>
              <a:rPr lang="en-US" sz="1000" dirty="0" smtClean="0">
                <a:hlinkClick r:id="rId8"/>
              </a:rPr>
              <a:t>http</a:t>
            </a:r>
            <a:r>
              <a:rPr lang="en-US" sz="1000" dirty="0">
                <a:hlinkClick r:id="rId8"/>
              </a:rPr>
              <a:t>://vneuroka.ru/okrmir_gallery.php?cat=1&amp;sub=3&amp;page=5</a:t>
            </a:r>
            <a:r>
              <a:rPr lang="ru-RU" sz="1000" dirty="0"/>
              <a:t> значки полезных ископаемых</a:t>
            </a:r>
          </a:p>
          <a:p>
            <a:r>
              <a:rPr lang="en-US" sz="1000" dirty="0">
                <a:hlinkClick r:id="rId9"/>
              </a:rPr>
              <a:t>http://www.ticrk.ru/resources/8918-original.jpeg</a:t>
            </a:r>
            <a:r>
              <a:rPr lang="ru-RU" sz="1000" dirty="0"/>
              <a:t> Онежское озеро</a:t>
            </a:r>
          </a:p>
          <a:p>
            <a:r>
              <a:rPr lang="en-US" sz="1000" dirty="0">
                <a:hlinkClick r:id="rId10"/>
              </a:rPr>
              <a:t>http://www.spbgu.ru/forums/uploads/post-22-1159719176.jpg</a:t>
            </a:r>
            <a:r>
              <a:rPr lang="ru-RU" sz="1000" dirty="0"/>
              <a:t> Ладожское озеро</a:t>
            </a:r>
          </a:p>
          <a:p>
            <a:r>
              <a:rPr lang="en-US" sz="1000" dirty="0">
                <a:hlinkClick r:id="rId11"/>
              </a:rPr>
              <a:t>http://static.panoramio.com/photos/original/2241869.jpg</a:t>
            </a:r>
            <a:r>
              <a:rPr lang="ru-RU" sz="1000" dirty="0"/>
              <a:t> Северная Двина</a:t>
            </a:r>
          </a:p>
          <a:p>
            <a:r>
              <a:rPr lang="en-US" sz="1000" dirty="0">
                <a:hlinkClick r:id="rId12"/>
              </a:rPr>
              <a:t>http://img0.liveinternet.ru/images/attach/b/3/20/646/20646936_1205796372_pechora_port.jpg</a:t>
            </a:r>
            <a:r>
              <a:rPr lang="ru-RU" sz="1000" dirty="0"/>
              <a:t> Печора</a:t>
            </a:r>
          </a:p>
          <a:p>
            <a:r>
              <a:rPr lang="en-US" sz="1000" dirty="0">
                <a:hlinkClick r:id="rId13"/>
              </a:rPr>
              <a:t>http://fyodors.narod.ru/images/cosic.jpg</a:t>
            </a:r>
            <a:r>
              <a:rPr lang="ru-RU" sz="1000" dirty="0"/>
              <a:t> Река Мезень</a:t>
            </a:r>
          </a:p>
          <a:p>
            <a:r>
              <a:rPr lang="en-US" sz="1000" dirty="0">
                <a:hlinkClick r:id="rId14"/>
              </a:rPr>
              <a:t>http://www.rusadventures.ru/upload_ctrl/showDBFile.aspx?FileID=37917</a:t>
            </a:r>
            <a:r>
              <a:rPr lang="ru-RU" sz="1000" dirty="0"/>
              <a:t> река Онега</a:t>
            </a:r>
          </a:p>
          <a:p>
            <a:endParaRPr lang="ru-RU" sz="1000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9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585</Words>
  <Application>Microsoft Office PowerPoint</Application>
  <PresentationFormat>Экран (4:3)</PresentationFormat>
  <Paragraphs>182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159</cp:revision>
  <dcterms:created xsi:type="dcterms:W3CDTF">2012-09-22T19:58:17Z</dcterms:created>
  <dcterms:modified xsi:type="dcterms:W3CDTF">2013-04-12T16:13:54Z</dcterms:modified>
</cp:coreProperties>
</file>