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2" r:id="rId2"/>
    <p:sldId id="307" r:id="rId3"/>
    <p:sldId id="261" r:id="rId4"/>
    <p:sldId id="257" r:id="rId5"/>
    <p:sldId id="258" r:id="rId6"/>
    <p:sldId id="308" r:id="rId7"/>
    <p:sldId id="263" r:id="rId8"/>
    <p:sldId id="262" r:id="rId9"/>
    <p:sldId id="273" r:id="rId10"/>
    <p:sldId id="264" r:id="rId11"/>
    <p:sldId id="299" r:id="rId12"/>
    <p:sldId id="300" r:id="rId13"/>
    <p:sldId id="301" r:id="rId14"/>
    <p:sldId id="302" r:id="rId15"/>
    <p:sldId id="304" r:id="rId16"/>
    <p:sldId id="265" r:id="rId17"/>
    <p:sldId id="266" r:id="rId18"/>
    <p:sldId id="268" r:id="rId19"/>
    <p:sldId id="267" r:id="rId20"/>
    <p:sldId id="269" r:id="rId21"/>
    <p:sldId id="270" r:id="rId22"/>
    <p:sldId id="271" r:id="rId23"/>
    <p:sldId id="272" r:id="rId24"/>
    <p:sldId id="276" r:id="rId25"/>
    <p:sldId id="274" r:id="rId26"/>
    <p:sldId id="275" r:id="rId27"/>
    <p:sldId id="277" r:id="rId28"/>
    <p:sldId id="279" r:id="rId29"/>
    <p:sldId id="280" r:id="rId30"/>
    <p:sldId id="278" r:id="rId31"/>
    <p:sldId id="303" r:id="rId32"/>
    <p:sldId id="288" r:id="rId33"/>
    <p:sldId id="287" r:id="rId34"/>
    <p:sldId id="285" r:id="rId35"/>
    <p:sldId id="309" r:id="rId36"/>
    <p:sldId id="310" r:id="rId37"/>
    <p:sldId id="305" r:id="rId38"/>
    <p:sldId id="291" r:id="rId39"/>
    <p:sldId id="290" r:id="rId40"/>
    <p:sldId id="298" r:id="rId41"/>
    <p:sldId id="292" r:id="rId42"/>
    <p:sldId id="293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1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3918" autoAdjust="0"/>
  </p:normalViewPr>
  <p:slideViewPr>
    <p:cSldViewPr>
      <p:cViewPr varScale="1">
        <p:scale>
          <a:sx n="90" d="100"/>
          <a:sy n="90" d="100"/>
        </p:scale>
        <p:origin x="5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3B7A0-2200-4489-A65B-DA6D94C69123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85784-D674-4842-BCC0-7BFA200A8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4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85784-D674-4842-BCC0-7BFA200A8D6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2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85784-D674-4842-BCC0-7BFA200A8D6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2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84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9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54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81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4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02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4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2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1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04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6ADA0-5FD6-464D-914E-B52579D61F6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0B825-F635-4DDB-87E4-F6EE14D7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15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9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1.jpeg"/><Relationship Id="rId2" Type="http://schemas.openxmlformats.org/officeDocument/2006/relationships/image" Target="../media/image55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0.jpeg"/><Relationship Id="rId5" Type="http://schemas.openxmlformats.org/officeDocument/2006/relationships/image" Target="../media/image57.jpeg"/><Relationship Id="rId15" Type="http://schemas.openxmlformats.org/officeDocument/2006/relationships/image" Target="../media/image63.jpeg"/><Relationship Id="rId10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33.jpeg"/><Relationship Id="rId1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5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1.jpeg"/><Relationship Id="rId7" Type="http://schemas.openxmlformats.org/officeDocument/2006/relationships/image" Target="../media/image6.jpeg"/><Relationship Id="rId12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66.jpeg"/><Relationship Id="rId5" Type="http://schemas.openxmlformats.org/officeDocument/2006/relationships/image" Target="../media/image62.jpeg"/><Relationship Id="rId10" Type="http://schemas.openxmlformats.org/officeDocument/2006/relationships/image" Target="../media/image6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1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84684"/>
            <a:ext cx="7772400" cy="5688632"/>
          </a:xfrm>
        </p:spPr>
        <p:txBody>
          <a:bodyPr>
            <a:prstTxWarp prst="textArchUpPour">
              <a:avLst/>
            </a:prstTxWarp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Волшебная страна Детства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" t="1509" r="1268" b="4200"/>
          <a:stretch/>
        </p:blipFill>
        <p:spPr>
          <a:xfrm>
            <a:off x="1475656" y="620688"/>
            <a:ext cx="6899694" cy="5163271"/>
          </a:xfrm>
        </p:spPr>
      </p:pic>
    </p:spTree>
    <p:extLst>
      <p:ext uri="{BB962C8B-B14F-4D97-AF65-F5344CB8AC3E}">
        <p14:creationId xmlns:p14="http://schemas.microsoft.com/office/powerpoint/2010/main" val="1656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08912" cy="612068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08912" cy="6120680"/>
          </a:xfrm>
        </p:spPr>
      </p:pic>
    </p:spTree>
    <p:extLst>
      <p:ext uri="{BB962C8B-B14F-4D97-AF65-F5344CB8AC3E}">
        <p14:creationId xmlns:p14="http://schemas.microsoft.com/office/powerpoint/2010/main" val="33402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95692" cy="6264695"/>
          </a:xfrm>
        </p:spPr>
      </p:pic>
      <p:sp>
        <p:nvSpPr>
          <p:cNvPr id="5" name="TextBox 4"/>
          <p:cNvSpPr txBox="1"/>
          <p:nvPr/>
        </p:nvSpPr>
        <p:spPr>
          <a:xfrm>
            <a:off x="2267744" y="1988840"/>
            <a:ext cx="616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Волшебные цветы страны Детства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717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7200800" cy="6669360"/>
          </a:xfrm>
        </p:spPr>
      </p:pic>
    </p:spTree>
    <p:extLst>
      <p:ext uri="{BB962C8B-B14F-4D97-AF65-F5344CB8AC3E}">
        <p14:creationId xmlns:p14="http://schemas.microsoft.com/office/powerpoint/2010/main" val="22227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6757992" cy="5112568"/>
          </a:xfrm>
        </p:spPr>
      </p:pic>
    </p:spTree>
    <p:extLst>
      <p:ext uri="{BB962C8B-B14F-4D97-AF65-F5344CB8AC3E}">
        <p14:creationId xmlns:p14="http://schemas.microsoft.com/office/powerpoint/2010/main" val="23025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96944" cy="6192688"/>
          </a:xfrm>
        </p:spPr>
      </p:pic>
    </p:spTree>
    <p:extLst>
      <p:ext uri="{BB962C8B-B14F-4D97-AF65-F5344CB8AC3E}">
        <p14:creationId xmlns:p14="http://schemas.microsoft.com/office/powerpoint/2010/main" val="9305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3184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408712"/>
          </a:xfrm>
        </p:spPr>
      </p:pic>
    </p:spTree>
    <p:extLst>
      <p:ext uri="{BB962C8B-B14F-4D97-AF65-F5344CB8AC3E}">
        <p14:creationId xmlns:p14="http://schemas.microsoft.com/office/powerpoint/2010/main" val="21474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5" y="56374"/>
            <a:ext cx="8280920" cy="6624736"/>
          </a:xfrm>
        </p:spPr>
      </p:pic>
      <p:sp>
        <p:nvSpPr>
          <p:cNvPr id="3" name="TextBox 2"/>
          <p:cNvSpPr txBox="1"/>
          <p:nvPr/>
        </p:nvSpPr>
        <p:spPr>
          <a:xfrm>
            <a:off x="2915816" y="332656"/>
            <a:ext cx="3884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Волшебные бабочки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391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5" cy="6336704"/>
          </a:xfrm>
        </p:spPr>
      </p:pic>
    </p:spTree>
    <p:extLst>
      <p:ext uri="{BB962C8B-B14F-4D97-AF65-F5344CB8AC3E}">
        <p14:creationId xmlns:p14="http://schemas.microsoft.com/office/powerpoint/2010/main" val="36033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24936" cy="6264696"/>
          </a:xfrm>
        </p:spPr>
      </p:pic>
    </p:spTree>
    <p:extLst>
      <p:ext uri="{BB962C8B-B14F-4D97-AF65-F5344CB8AC3E}">
        <p14:creationId xmlns:p14="http://schemas.microsoft.com/office/powerpoint/2010/main" val="23210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352928" cy="6192688"/>
          </a:xfrm>
        </p:spPr>
      </p:pic>
    </p:spTree>
    <p:extLst>
      <p:ext uri="{BB962C8B-B14F-4D97-AF65-F5344CB8AC3E}">
        <p14:creationId xmlns:p14="http://schemas.microsoft.com/office/powerpoint/2010/main" val="123851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89148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398171"/>
          </a:xfrm>
        </p:spPr>
      </p:pic>
    </p:spTree>
    <p:extLst>
      <p:ext uri="{BB962C8B-B14F-4D97-AF65-F5344CB8AC3E}">
        <p14:creationId xmlns:p14="http://schemas.microsoft.com/office/powerpoint/2010/main" val="10239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09" y="1417638"/>
            <a:ext cx="5318488" cy="5092169"/>
          </a:xfrm>
        </p:spPr>
      </p:pic>
      <p:sp>
        <p:nvSpPr>
          <p:cNvPr id="3" name="TextBox 2"/>
          <p:cNvSpPr txBox="1"/>
          <p:nvPr/>
        </p:nvSpPr>
        <p:spPr>
          <a:xfrm>
            <a:off x="1979712" y="476672"/>
            <a:ext cx="500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Наши любимые  животные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091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0"/>
            <a:ext cx="6552727" cy="6597352"/>
          </a:xfrm>
        </p:spPr>
      </p:pic>
    </p:spTree>
    <p:extLst>
      <p:ext uri="{BB962C8B-B14F-4D97-AF65-F5344CB8AC3E}">
        <p14:creationId xmlns:p14="http://schemas.microsoft.com/office/powerpoint/2010/main" val="39500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8" cy="6192688"/>
          </a:xfrm>
        </p:spPr>
      </p:pic>
    </p:spTree>
    <p:extLst>
      <p:ext uri="{BB962C8B-B14F-4D97-AF65-F5344CB8AC3E}">
        <p14:creationId xmlns:p14="http://schemas.microsoft.com/office/powerpoint/2010/main" val="39335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6" cy="6408712"/>
          </a:xfrm>
        </p:spPr>
      </p:pic>
    </p:spTree>
    <p:extLst>
      <p:ext uri="{BB962C8B-B14F-4D97-AF65-F5344CB8AC3E}">
        <p14:creationId xmlns:p14="http://schemas.microsoft.com/office/powerpoint/2010/main" val="14983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8136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64896" cy="6192688"/>
          </a:xfrm>
        </p:spPr>
      </p:pic>
    </p:spTree>
    <p:extLst>
      <p:ext uri="{BB962C8B-B14F-4D97-AF65-F5344CB8AC3E}">
        <p14:creationId xmlns:p14="http://schemas.microsoft.com/office/powerpoint/2010/main" val="6260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80" y="1556792"/>
            <a:ext cx="4268960" cy="37408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ru-RU" b="1" dirty="0" smtClean="0"/>
              <a:t>ГОЛУБЬ МИРА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91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8777"/>
            <a:ext cx="5976664" cy="5713953"/>
          </a:xfrm>
        </p:spPr>
      </p:pic>
      <p:sp>
        <p:nvSpPr>
          <p:cNvPr id="6" name="TextBox 5"/>
          <p:cNvSpPr txBox="1"/>
          <p:nvPr/>
        </p:nvSpPr>
        <p:spPr>
          <a:xfrm>
            <a:off x="0" y="58052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Волшебная  птица  Детства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578568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32656"/>
            <a:ext cx="8208912" cy="6264696"/>
          </a:xfrm>
        </p:spPr>
      </p:pic>
    </p:spTree>
    <p:extLst>
      <p:ext uri="{BB962C8B-B14F-4D97-AF65-F5344CB8AC3E}">
        <p14:creationId xmlns:p14="http://schemas.microsoft.com/office/powerpoint/2010/main" val="31721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31" y="0"/>
            <a:ext cx="6815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36904" cy="6192688"/>
          </a:xfrm>
        </p:spPr>
      </p:pic>
    </p:spTree>
    <p:extLst>
      <p:ext uri="{BB962C8B-B14F-4D97-AF65-F5344CB8AC3E}">
        <p14:creationId xmlns:p14="http://schemas.microsoft.com/office/powerpoint/2010/main" val="33976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912768" cy="6336704"/>
          </a:xfrm>
        </p:spPr>
      </p:pic>
    </p:spTree>
    <p:extLst>
      <p:ext uri="{BB962C8B-B14F-4D97-AF65-F5344CB8AC3E}">
        <p14:creationId xmlns:p14="http://schemas.microsoft.com/office/powerpoint/2010/main" val="72454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48"/>
            <a:ext cx="8280920" cy="6264696"/>
          </a:xfrm>
        </p:spPr>
      </p:pic>
    </p:spTree>
    <p:extLst>
      <p:ext uri="{BB962C8B-B14F-4D97-AF65-F5344CB8AC3E}">
        <p14:creationId xmlns:p14="http://schemas.microsoft.com/office/powerpoint/2010/main" val="34071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907300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6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1Г открытый урок\IMG_74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1"/>
          <a:stretch/>
        </p:blipFill>
        <p:spPr bwMode="auto">
          <a:xfrm>
            <a:off x="395536" y="8256"/>
            <a:ext cx="8496943" cy="684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1Г открытый урок\IMG_74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" r="21045"/>
          <a:stretch/>
        </p:blipFill>
        <p:spPr bwMode="auto">
          <a:xfrm>
            <a:off x="323528" y="0"/>
            <a:ext cx="8280920" cy="67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1Г открытый урок\IMG_7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" y="260648"/>
            <a:ext cx="9109281" cy="60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1Г открытый урок\IMG_7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28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1Г открытый урок\IMG_74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0" r="19172" b="-1"/>
          <a:stretch/>
        </p:blipFill>
        <p:spPr bwMode="auto">
          <a:xfrm>
            <a:off x="539552" y="-83542"/>
            <a:ext cx="8232707" cy="691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8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фото 1Г открытый урок\IMG_7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" y="332656"/>
            <a:ext cx="9139320" cy="60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9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8" y="0"/>
            <a:ext cx="690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фото 1Г открытый урок\IMG_7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20784" cy="61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9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фото 1Г открытый урок\IMG_7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810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1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фото 1Г открытый урок\IMG_7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35"/>
            <a:ext cx="91810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фото 1Г открытый урок\IMG_7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" y="188640"/>
            <a:ext cx="9139113" cy="60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4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84684"/>
            <a:ext cx="7772400" cy="5688632"/>
          </a:xfrm>
        </p:spPr>
        <p:txBody>
          <a:bodyPr>
            <a:prstTxWarp prst="textArchUpPour">
              <a:avLst/>
            </a:prstTxWarp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Волшебная страна Детства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5712" y="3062237"/>
            <a:ext cx="4752528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</a:rPr>
              <a:t>ДО НОВЫХ ВСТРЕЧ </a:t>
            </a:r>
          </a:p>
          <a:p>
            <a:r>
              <a:rPr lang="ru-RU" sz="4000" b="1" i="1" dirty="0" smtClean="0">
                <a:solidFill>
                  <a:srgbClr val="FFFF00"/>
                </a:solidFill>
              </a:rPr>
              <a:t>В СТРАНЕ  ДЕТСТВА!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217" y="2420888"/>
            <a:ext cx="550823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Century" pitchFamily="18" charset="0"/>
              </a:rPr>
              <a:t>1.Волшебный дом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Century" pitchFamily="18" charset="0"/>
              </a:rPr>
              <a:t>2.Волшебный цветок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Century" pitchFamily="18" charset="0"/>
              </a:rPr>
              <a:t>3.Волшебная бабочка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Century" pitchFamily="18" charset="0"/>
              </a:rPr>
              <a:t>4.Волшебная кошка</a:t>
            </a:r>
          </a:p>
          <a:p>
            <a:r>
              <a:rPr lang="ru-RU" sz="4000" dirty="0">
                <a:solidFill>
                  <a:srgbClr val="002060"/>
                </a:solidFill>
                <a:latin typeface="Century" pitchFamily="18" charset="0"/>
              </a:rPr>
              <a:t>5</a:t>
            </a:r>
            <a:r>
              <a:rPr lang="ru-RU" sz="4000" dirty="0" smtClean="0">
                <a:solidFill>
                  <a:srgbClr val="002060"/>
                </a:solidFill>
                <a:latin typeface="Century" pitchFamily="18" charset="0"/>
              </a:rPr>
              <a:t>.Птица мира-голубь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Century" pitchFamily="18" charset="0"/>
              </a:rPr>
              <a:t>6.Волшебная </a:t>
            </a:r>
            <a:r>
              <a:rPr lang="ru-RU" sz="4000" dirty="0">
                <a:solidFill>
                  <a:srgbClr val="002060"/>
                </a:solidFill>
                <a:latin typeface="Century" pitchFamily="18" charset="0"/>
              </a:rPr>
              <a:t>птица </a:t>
            </a:r>
          </a:p>
          <a:p>
            <a:endParaRPr lang="ru-RU" sz="4000" dirty="0" smtClean="0">
              <a:solidFill>
                <a:srgbClr val="002060"/>
              </a:solidFill>
              <a:latin typeface="Century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296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Century" pitchFamily="18" charset="0"/>
              </a:rPr>
              <a:t>План  работы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Century" pitchFamily="18" charset="0"/>
              </a:rPr>
              <a:t>над  проектом «Волшебная  страна  Детства»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2217" y="1679845"/>
            <a:ext cx="5346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Century" pitchFamily="18" charset="0"/>
              </a:rPr>
              <a:t>Придумать и нарисовать </a:t>
            </a:r>
            <a:r>
              <a:rPr lang="en-US" sz="3200" dirty="0" smtClean="0">
                <a:solidFill>
                  <a:srgbClr val="002060"/>
                </a:solidFill>
                <a:latin typeface="Century" pitchFamily="18" charset="0"/>
              </a:rPr>
              <a:t>:</a:t>
            </a:r>
            <a:endParaRPr lang="ru-RU" sz="3200" dirty="0">
              <a:solidFill>
                <a:srgbClr val="00206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4" y="908720"/>
            <a:ext cx="6754693" cy="5157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5271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Волшебный дом страны Детства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5916553" cy="4536504"/>
          </a:xfrm>
        </p:spPr>
      </p:pic>
    </p:spTree>
    <p:extLst>
      <p:ext uri="{BB962C8B-B14F-4D97-AF65-F5344CB8AC3E}">
        <p14:creationId xmlns:p14="http://schemas.microsoft.com/office/powerpoint/2010/main" val="8463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58</Words>
  <Application>Microsoft Office PowerPoint</Application>
  <PresentationFormat>Экран (4:3)</PresentationFormat>
  <Paragraphs>21</Paragraphs>
  <Slides>54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Arial</vt:lpstr>
      <vt:lpstr>Calibri</vt:lpstr>
      <vt:lpstr>Century</vt:lpstr>
      <vt:lpstr>Тема Office</vt:lpstr>
      <vt:lpstr>Волшебная страна Детства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ГОЛУБЬ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Волшебная страна Детства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Волшебная страна детства</dc:title>
  <dc:creator>Admin</dc:creator>
  <cp:lastModifiedBy>User</cp:lastModifiedBy>
  <cp:revision>51</cp:revision>
  <dcterms:created xsi:type="dcterms:W3CDTF">2015-03-26T03:24:19Z</dcterms:created>
  <dcterms:modified xsi:type="dcterms:W3CDTF">2016-10-24T06:40:43Z</dcterms:modified>
</cp:coreProperties>
</file>