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73" r:id="rId4"/>
    <p:sldId id="274" r:id="rId5"/>
    <p:sldId id="267" r:id="rId6"/>
    <p:sldId id="268" r:id="rId7"/>
    <p:sldId id="269" r:id="rId8"/>
    <p:sldId id="259" r:id="rId9"/>
    <p:sldId id="260" r:id="rId10"/>
    <p:sldId id="261" r:id="rId11"/>
    <p:sldId id="262" r:id="rId12"/>
    <p:sldId id="263" r:id="rId13"/>
    <p:sldId id="270" r:id="rId14"/>
    <p:sldId id="271" r:id="rId15"/>
    <p:sldId id="264" r:id="rId16"/>
    <p:sldId id="272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10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4427984" cy="1470025"/>
          </a:xfrm>
        </p:spPr>
        <p:txBody>
          <a:bodyPr/>
          <a:lstStyle/>
          <a:p>
            <a:pPr algn="ctr"/>
            <a:r>
              <a:rPr lang="ru-RU" dirty="0" smtClean="0">
                <a:latin typeface="Franklin Gothic Demi" pitchFamily="34" charset="0"/>
              </a:rPr>
              <a:t>Презентация </a:t>
            </a:r>
            <a:br>
              <a:rPr lang="ru-RU" dirty="0" smtClean="0">
                <a:latin typeface="Franklin Gothic Demi" pitchFamily="34" charset="0"/>
              </a:rPr>
            </a:br>
            <a:r>
              <a:rPr lang="ru-RU" dirty="0" smtClean="0">
                <a:latin typeface="Franklin Gothic Demi" pitchFamily="34" charset="0"/>
              </a:rPr>
              <a:t>к   уроку</a:t>
            </a:r>
            <a:endParaRPr lang="ru-RU" dirty="0">
              <a:latin typeface="Franklin Gothic Dem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7456" y="188640"/>
            <a:ext cx="4096544" cy="25922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На тему: 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Segoe Print" pitchFamily="2" charset="0"/>
              </a:rPr>
              <a:t>«Страна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Segoe Print" pitchFamily="2" charset="0"/>
              </a:rPr>
              <a:t>Правил Дорожного Движения»</a:t>
            </a:r>
            <a:endParaRPr lang="ru-RU" sz="4400" dirty="0" smtClean="0">
              <a:solidFill>
                <a:srgbClr val="FF0000"/>
              </a:solidFill>
              <a:latin typeface="Segoe Print" pitchFamily="2" charset="0"/>
            </a:endParaRPr>
          </a:p>
          <a:p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12160" y="3068960"/>
            <a:ext cx="3131840" cy="338437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Rod" pitchFamily="49" charset="-79"/>
              </a:rPr>
              <a:t>Воспитатель МДОУ № 6 «Дубок» </a:t>
            </a:r>
            <a:b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Rod" pitchFamily="49" charset="-79"/>
              </a:rPr>
            </a:br>
            <a: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Rod" pitchFamily="49" charset="-79"/>
              </a:rPr>
              <a:t> </a:t>
            </a:r>
            <a:b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Rod" pitchFamily="49" charset="-79"/>
              </a:rPr>
            </a:br>
            <a: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Rod" pitchFamily="49" charset="-79"/>
              </a:rPr>
              <a:t>Бондарчук Надежда Александровна</a:t>
            </a:r>
            <a:b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Rod" pitchFamily="49" charset="-79"/>
              </a:rPr>
            </a:br>
            <a: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Rod" pitchFamily="49" charset="-79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Rod" pitchFamily="49" charset="-79"/>
              </a:rPr>
            </a:br>
            <a:r>
              <a:rPr kumimoji="0" lang="ru-RU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Rod" pitchFamily="49" charset="-79"/>
              </a:rPr>
              <a:t>Московская область, Лотошинский район, пос.Кировский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Rod" pitchFamily="49" charset="-79"/>
              </a:rPr>
              <a:t>2016г.</a:t>
            </a:r>
            <a:endParaRPr kumimoji="0" lang="ru-RU" sz="2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Rod" pitchFamily="49" charset="-79"/>
            </a:endParaRPr>
          </a:p>
        </p:txBody>
      </p:sp>
      <p:pic>
        <p:nvPicPr>
          <p:cNvPr id="8" name="Рисунок 7" descr="F:\Фото\IMG_4462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492896"/>
            <a:ext cx="5940152" cy="436510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~PP3692.WAV">
            <a:hlinkClick r:id="" action="ppaction://media"/>
          </p:cNvPr>
          <p:cNvPicPr>
            <a:picLocks noRot="1" noChangeAspect="1"/>
          </p:cNvPicPr>
          <p:nvPr>
            <a:wavAudioFile r:embed="rId1" name="~PP3692.WAV"/>
          </p:nvPr>
        </p:nvPicPr>
        <p:blipFill>
          <a:blip r:embed="rId4" cstate="print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177281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Есть островки на улице –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машины там </a:t>
            </a:r>
            <a:r>
              <a:rPr lang="ru-RU" dirty="0" err="1" smtClean="0">
                <a:solidFill>
                  <a:srgbClr val="0070C0"/>
                </a:solidFill>
              </a:rPr>
              <a:t>паркуются</a:t>
            </a:r>
            <a:r>
              <a:rPr lang="ru-RU" dirty="0" smtClean="0">
                <a:solidFill>
                  <a:srgbClr val="0070C0"/>
                </a:solidFill>
              </a:rPr>
              <a:t>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45282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07288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Когда не работает светофор, я жезлом регулирую движение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837358" cy="547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Полицейский предлагает детям пройти в </a:t>
            </a:r>
            <a:r>
              <a:rPr lang="ru-RU" sz="2000" i="1" dirty="0" smtClean="0">
                <a:solidFill>
                  <a:srgbClr val="FF0000"/>
                </a:solidFill>
              </a:rPr>
              <a:t>мастерскую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885698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Светофор развеселим и сигналы разместим (</a:t>
            </a:r>
            <a:r>
              <a:rPr lang="ru-RU" sz="2800" i="1" dirty="0" smtClean="0">
                <a:solidFill>
                  <a:srgbClr val="FF0000"/>
                </a:solidFill>
              </a:rPr>
              <a:t>дети своими руками размещают сигналы светофора на заготовках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208912" cy="518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Дети дарят гостям сувенирные светофоры</a:t>
            </a:r>
            <a:endParaRPr lang="ru-RU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453650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E:\Рабочий стол 2016\МАМА ПДД\Фото по ПДД\фото семинар\IMG_1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9468" y="908721"/>
            <a:ext cx="4567028" cy="3024336"/>
          </a:xfrm>
          <a:prstGeom prst="rect">
            <a:avLst/>
          </a:prstGeom>
          <a:noFill/>
        </p:spPr>
      </p:pic>
      <p:pic>
        <p:nvPicPr>
          <p:cNvPr id="8196" name="Picture 4" descr="E:\Рабочий стол 2016\МАМА ПДД\Фото по ПДД\фото семинар\IMG_1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909665"/>
            <a:ext cx="4422504" cy="294833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8002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хорошее дело мы сегодня с вами совершили. Запомнили все правила дорожного движения и  соблюдали их. Ребята, на улицах нашего поселка тоже соблюдайте правила. Хорошо!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для вас приготовил подарки.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Раздает шоколадные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медали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22413"/>
            <a:ext cx="6580783" cy="49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Пришло время нам прощаться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гостям всем улыбаться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1.culture.ru/c/427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14752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8199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rgbClr val="0070C0"/>
                </a:solidFill>
                <a:cs typeface="Aharoni" pitchFamily="2" charset="-79"/>
              </a:rPr>
              <a:t>“Образование уменьшает число опасностей, угрожающих нашей жизни, уменьшает число причин страха и, давая возможность измерить опасность и определить ее последствия, уменьшает напряженность страха ввиду этих опасностей”.</a:t>
            </a:r>
            <a:r>
              <a:rPr lang="ru-RU" sz="1800" dirty="0" smtClean="0">
                <a:solidFill>
                  <a:srgbClr val="0070C0"/>
                </a:solidFill>
                <a:cs typeface="Aharoni" pitchFamily="2" charset="-79"/>
              </a:rPr>
              <a:t/>
            </a:r>
            <a:br>
              <a:rPr lang="ru-RU" sz="1800" dirty="0" smtClean="0">
                <a:solidFill>
                  <a:srgbClr val="0070C0"/>
                </a:solidFill>
                <a:cs typeface="Aharoni" pitchFamily="2" charset="-79"/>
              </a:rPr>
            </a:br>
            <a:r>
              <a:rPr lang="ru-RU" sz="1800" dirty="0" smtClean="0">
                <a:solidFill>
                  <a:srgbClr val="0070C0"/>
                </a:solidFill>
                <a:cs typeface="Aharoni" pitchFamily="2" charset="-79"/>
              </a:rPr>
              <a:t>                                                                                         </a:t>
            </a:r>
            <a:r>
              <a:rPr lang="ru-RU" sz="1800" i="1" dirty="0" smtClean="0">
                <a:solidFill>
                  <a:srgbClr val="0070C0"/>
                </a:solidFill>
                <a:cs typeface="Aharoni" pitchFamily="2" charset="-79"/>
              </a:rPr>
              <a:t>К.Д.Ушинский</a:t>
            </a:r>
            <a:endParaRPr lang="ru-RU" sz="1800" dirty="0">
              <a:solidFill>
                <a:srgbClr val="0070C0"/>
              </a:solidFill>
              <a:cs typeface="Aharoni" pitchFamily="2" charset="-79"/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251520" y="1700808"/>
            <a:ext cx="8496944" cy="490160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lvl="0" indent="0"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 организации работы: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детского дорожно-транспортного травматизма посредством повышения уровня знаний по правилам дорожного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u="sng" dirty="0" smtClean="0"/>
              <a:t>Задачи:</a:t>
            </a:r>
            <a:endParaRPr lang="ru-RU" dirty="0" smtClean="0"/>
          </a:p>
          <a:p>
            <a:r>
              <a:rPr lang="ru-RU" i="1" dirty="0" smtClean="0"/>
              <a:t>Образовательные: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Расширить представления о проезжей части дороги;</a:t>
            </a:r>
          </a:p>
          <a:p>
            <a:pPr lvl="0">
              <a:buNone/>
            </a:pPr>
            <a:r>
              <a:rPr lang="ru-RU" dirty="0" smtClean="0"/>
              <a:t>Закрепить знания детей о светофоре и его сигналах;</a:t>
            </a:r>
          </a:p>
          <a:p>
            <a:pPr lvl="0">
              <a:buNone/>
            </a:pPr>
            <a:r>
              <a:rPr lang="ru-RU" dirty="0" smtClean="0"/>
              <a:t>Систематизировать знания детей о дорожных знаках, об их значении.</a:t>
            </a:r>
          </a:p>
          <a:p>
            <a:r>
              <a:rPr lang="ru-RU" i="1" dirty="0" smtClean="0"/>
              <a:t>Развивающие: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Развивать наблюдательность, мышление, воображение;</a:t>
            </a:r>
          </a:p>
          <a:p>
            <a:r>
              <a:rPr lang="ru-RU" i="1" dirty="0" smtClean="0"/>
              <a:t>Воспитывающие: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Учить детей  найти  выход из проблемной ситуации;</a:t>
            </a:r>
          </a:p>
          <a:p>
            <a:pPr lvl="0">
              <a:buNone/>
            </a:pPr>
            <a:r>
              <a:rPr lang="ru-RU" dirty="0" smtClean="0"/>
              <a:t>Воспитывать у детей чувство ответственности за личную </a:t>
            </a:r>
            <a:r>
              <a:rPr lang="ru-RU" dirty="0" smtClean="0"/>
              <a:t>безопасность, уважительное </a:t>
            </a:r>
            <a:r>
              <a:rPr lang="ru-RU" dirty="0" smtClean="0"/>
              <a:t>отношение к правилам дорожного движения и желание следовать им.</a:t>
            </a:r>
          </a:p>
          <a:p>
            <a:pPr marL="0" lv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686800" cy="6264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Участники: </a:t>
            </a:r>
            <a:r>
              <a:rPr lang="ru-RU" dirty="0" smtClean="0"/>
              <a:t>Дети группы № 6 (возраст 5 лет);</a:t>
            </a:r>
          </a:p>
          <a:p>
            <a:pPr>
              <a:buNone/>
            </a:pPr>
            <a:r>
              <a:rPr lang="ru-RU" b="1" dirty="0" smtClean="0"/>
              <a:t>Воспитатель</a:t>
            </a:r>
            <a:r>
              <a:rPr lang="ru-RU" dirty="0" smtClean="0"/>
              <a:t> - (Полицейский);</a:t>
            </a:r>
          </a:p>
          <a:p>
            <a:pPr>
              <a:buNone/>
            </a:pPr>
            <a:r>
              <a:rPr lang="ru-RU" b="1" dirty="0" smtClean="0"/>
              <a:t>Сроки проведения: </a:t>
            </a:r>
            <a:r>
              <a:rPr lang="ru-RU" dirty="0" smtClean="0"/>
              <a:t>18 ноября 2016 год</a:t>
            </a:r>
          </a:p>
          <a:p>
            <a:pPr>
              <a:buNone/>
            </a:pPr>
            <a:r>
              <a:rPr lang="ru-RU" b="1" dirty="0" smtClean="0"/>
              <a:t>Итоговое событие</a:t>
            </a:r>
            <a:r>
              <a:rPr lang="ru-RU" dirty="0" smtClean="0"/>
              <a:t>: Развлечение «Путешествие в страну правил дорожного движения»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Три аспекта взаимодействия ребёнка с транспортной системой города: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1. Ребёнок-пешеход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70C0"/>
                </a:solidFill>
              </a:rPr>
              <a:t>2. Ребёнок пассажир городского транспорта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70C0"/>
                </a:solidFill>
              </a:rPr>
              <a:t>3. Ребёнок водитель детских транспортных средств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59766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Методы и технологии, применяемые в работе с детьми: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Интерактивный метод обучения;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Моделирование опасных и безопасных дорожных ситуаций;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Технология игрового обучения;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Метод проектов;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Метод наблюдения и беседы.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зал немного необычен.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E:\Рабочий стол 2016\МАМА ПДД\Фото по ПДД\фото семинар\IMG_1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16700"/>
            <a:ext cx="8562964" cy="57086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58417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этой большой красивой стране много улиц. По ним движутся машины и легковые, и грузовые, и автобусы, и никто никому не мешает. Это потому, что есть строгие и четкие правила для водителей машин и пешеходов. Как хорошо мы представили страну, улицы, машины,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вот они уже едут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 ролика «Улица с машинами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Рабочий стол 2016\МАМА ПДД\Фото по ПДД\фото семинар\IMG_1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236805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2899048" cy="38358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разноцветных глаза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Мигают друг за другом.</a:t>
            </a:r>
            <a:b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Светятся,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моргают –</a:t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Людям помогают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Рабочий стол 2016\МАМА ПДД\Фото по ПДД\IMG_4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3861" y="2132856"/>
            <a:ext cx="5820139" cy="43651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У любого </a:t>
            </a:r>
            <a:r>
              <a:rPr lang="ru-RU" sz="2800" dirty="0" smtClean="0">
                <a:solidFill>
                  <a:srgbClr val="FF0000"/>
                </a:solidFill>
              </a:rPr>
              <a:t>перекрестка нас встречает светофор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131296" cy="23237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Должен каждый пешеход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Знать, что «зебра» - переход.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Чтоб дорогу перейти,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Надо нам его найти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F:\Фото\IMG_4470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1556792"/>
            <a:ext cx="4138714" cy="360040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185257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im0-tub-ru.yandex.net/i?id=4643725bf14e6cfeb10e277bed555729&amp;n=33&amp;h=245&amp;w=3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222" y="188640"/>
            <a:ext cx="4228778" cy="3168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207424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Коли вам нужна еда,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То, пожалуйста, сюда.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Эй, шофер, внимание!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Скоро пункт питания.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Дети, вы хотели быть шоферами?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654765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387</Words>
  <Application>Microsoft Office PowerPoint</Application>
  <PresentationFormat>Экран (4:3)</PresentationFormat>
  <Paragraphs>49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 к   уроку</vt:lpstr>
      <vt:lpstr>“Образование уменьшает число опасностей, угрожающих нашей жизни, уменьшает число причин страха и, давая возможность измерить опасность и определить ее последствия, уменьшает напряженность страха ввиду этих опасностей”.                                                                                          К.Д.Ушинский</vt:lpstr>
      <vt:lpstr>Слайд 3</vt:lpstr>
      <vt:lpstr>Слайд 4</vt:lpstr>
      <vt:lpstr>Сегодня наш зал немного необычен.  </vt:lpstr>
      <vt:lpstr>В этой большой красивой стране много улиц. По ним движутся машины и легковые, и грузовые, и автобусы, и никто никому не мешает. Это потому, что есть строгие и четкие правила для водителей машин и пешеходов. Как хорошо мы представили страну, улицы, машины, а вот они уже едут просмотр видео ролика «Улица с машинами»</vt:lpstr>
      <vt:lpstr>Три разноцветных глаза Мигают друг за другом. Светятся, моргают – Людям помогают</vt:lpstr>
      <vt:lpstr>Должен каждый пешеход Знать, что «зебра» - переход. Чтоб дорогу перейти,  Надо нам его найти</vt:lpstr>
      <vt:lpstr>Коли вам нужна еда, То, пожалуйста, сюда. Эй, шофер, внимание! Скоро пункт питания. Дети, вы хотели быть шоферами?</vt:lpstr>
      <vt:lpstr>Есть островки на улице – машины там паркуются!</vt:lpstr>
      <vt:lpstr>Когда не работает светофор, я жезлом регулирую движение</vt:lpstr>
      <vt:lpstr>Полицейский предлагает детям пройти в мастерскую</vt:lpstr>
      <vt:lpstr>Светофор развеселим и сигналы разместим (дети своими руками размещают сигналы светофора на заготовках)</vt:lpstr>
      <vt:lpstr>Дети дарят гостям сувенирные светофоры</vt:lpstr>
      <vt:lpstr>Какое хорошее дело мы сегодня с вами совершили. Запомнили все правила дорожного движения и  соблюдали их. Ребята, на улицах нашего поселка тоже соблюдайте правила. Хорошо!  Я для вас приготовил подарки.  Раздает шоколадные медали</vt:lpstr>
      <vt:lpstr>Пришло время нам прощаться  и гостям всем улыбаться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</dc:title>
  <dc:creator>Диман</dc:creator>
  <cp:lastModifiedBy>Диман</cp:lastModifiedBy>
  <cp:revision>15</cp:revision>
  <dcterms:created xsi:type="dcterms:W3CDTF">2016-11-25T09:38:51Z</dcterms:created>
  <dcterms:modified xsi:type="dcterms:W3CDTF">2016-11-28T16:59:54Z</dcterms:modified>
</cp:coreProperties>
</file>