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8" autoAdjust="0"/>
  </p:normalViewPr>
  <p:slideViewPr>
    <p:cSldViewPr>
      <p:cViewPr varScale="1">
        <p:scale>
          <a:sx n="107" d="100"/>
          <a:sy n="107" d="100"/>
        </p:scale>
        <p:origin x="-8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F678-F3C1-4FFF-B26A-F21C4B0ADD36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8D0B6-82CE-4C32-AF21-09A12F368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F9D5D-83E5-429A-B67F-6B47D6AFE5B6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DAD54-2440-4BBA-B58F-73BC1EA57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9055D-670D-40CD-AB5A-10CA55B40344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C0165-1505-4CB6-B4CB-723BCA13F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E8A7F-52E6-45B6-84AB-C267D145ED5C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9DF97-B9E5-44E9-BF02-941DE3F3F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657A0-91C2-4B3E-A188-2E49837FBC92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ACA66-3BF3-4843-B5D3-65A8E6B93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3B52B-2EDC-4F55-8B8A-572A7BE554C7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EFCB2-0B9C-4A51-B7E0-B0CE045F3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D3F9-EFEF-4BC6-877C-FA6503B4179F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205C-16C6-4AAE-8B72-28F668240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6D851-6DB3-4F8A-A0C7-940FF131082F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1BD0-C55F-49B7-866E-F71692047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3964E-9725-4DC0-A656-C5769C318AFD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AE006-A592-4DE7-A0C6-CA5E171F3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B3AD-CCB0-43AD-9247-745AFD44A858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6A672-FB45-4632-B7FC-FE3220EF0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E250E-4512-4B79-929D-C2CDE61B238D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47725-57B4-47B3-9B67-A5AAFDFF0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4BCC9-82C6-4F35-9087-BC94DE354FB0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930208-E54F-4418-897C-2896CF34F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2400" y="3140968"/>
            <a:ext cx="9396536" cy="129614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cs typeface="AngsanaUPC" pitchFamily="18" charset="-34"/>
              </a:rPr>
              <a:t>«Арктика 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</a:rPr>
              <a:t>- </a:t>
            </a: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</a:rPr>
              <a:t>притягательная загадка.»</a:t>
            </a:r>
            <a:b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</a:rPr>
            </a:b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Schoolbook" pitchFamily="18" charset="0"/>
              <a:cs typeface="AngsanaUPC" pitchFamily="18" charset="-3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165100"/>
            <a:ext cx="88566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chemeClr val="bg1"/>
                </a:solidFill>
                <a:latin typeface="Century" pitchFamily="18" charset="0"/>
              </a:rPr>
              <a:t>10</a:t>
            </a:r>
            <a:r>
              <a:rPr lang="ru-RU" sz="6000" b="1">
                <a:solidFill>
                  <a:schemeClr val="bg1"/>
                </a:solidFill>
              </a:rPr>
              <a:t>5</a:t>
            </a:r>
            <a:r>
              <a:rPr lang="ru-RU" sz="6000" b="1">
                <a:solidFill>
                  <a:schemeClr val="bg1"/>
                </a:solidFill>
                <a:latin typeface="Century" pitchFamily="18" charset="0"/>
              </a:rPr>
              <a:t>-летие экспедиции </a:t>
            </a:r>
          </a:p>
          <a:p>
            <a:r>
              <a:rPr lang="ru-RU" sz="6000" b="1">
                <a:solidFill>
                  <a:schemeClr val="bg1"/>
                </a:solidFill>
                <a:latin typeface="Century" pitchFamily="18" charset="0"/>
              </a:rPr>
              <a:t>В.А. Русанова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1325" y="2016125"/>
            <a:ext cx="3503613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722563"/>
            <a:ext cx="420052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5450" y="6092825"/>
            <a:ext cx="3995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Парусно-моторная шхуна «Геркулес» экспедиции В. И. Русанова.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44450" y="20638"/>
            <a:ext cx="92170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chemeClr val="bg1"/>
                </a:solidFill>
                <a:latin typeface="Century Schoolbook" pitchFamily="18" charset="0"/>
              </a:rPr>
              <a:t>10</a:t>
            </a:r>
            <a:r>
              <a:rPr lang="ru-RU" sz="6000" b="1">
                <a:solidFill>
                  <a:schemeClr val="bg1"/>
                </a:solidFill>
              </a:rPr>
              <a:t>5</a:t>
            </a:r>
            <a:r>
              <a:rPr lang="ru-RU" sz="6000" b="1">
                <a:solidFill>
                  <a:schemeClr val="bg1"/>
                </a:solidFill>
                <a:latin typeface="Century Schoolbook" pitchFamily="18" charset="0"/>
              </a:rPr>
              <a:t>-летие экспедиции Г.Я. Седова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412875"/>
            <a:ext cx="3576638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44675"/>
            <a:ext cx="366077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Pictures\Арктика\1912._Provodi_v_Arhangelske.jpg"/>
          <p:cNvPicPr>
            <a:picLocks noChangeAspect="1" noChangeArrowheads="1"/>
          </p:cNvPicPr>
          <p:nvPr/>
        </p:nvPicPr>
        <p:blipFill>
          <a:blip r:embed="rId5"/>
          <a:srcRect l="3506" t="5469" r="3642" b="4892"/>
          <a:stretch>
            <a:fillRect/>
          </a:stretch>
        </p:blipFill>
        <p:spPr bwMode="auto">
          <a:xfrm>
            <a:off x="1403350" y="3922713"/>
            <a:ext cx="4138613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44450" y="4724400"/>
            <a:ext cx="15176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Проводы экспедиции Г. Я. Седова к Северному полюсу в Архангельске. 1912 год.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23813"/>
            <a:ext cx="94329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chemeClr val="bg1"/>
                </a:solidFill>
              </a:rPr>
              <a:t>80</a:t>
            </a:r>
            <a:r>
              <a:rPr lang="ru-RU" sz="5400" b="1">
                <a:solidFill>
                  <a:schemeClr val="bg1"/>
                </a:solidFill>
                <a:latin typeface="Century Schoolbook" pitchFamily="18" charset="0"/>
              </a:rPr>
              <a:t>-летие трансконтинентального перелета В.П.Чкалова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7588" y="2536825"/>
            <a:ext cx="298132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590800"/>
            <a:ext cx="4824413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3825" y="6092825"/>
            <a:ext cx="5329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Встреча товарищей Чкалова, Байдукова и Белякова на Щёлковском аэродроме 10 августа 1936 года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2475" y="2536825"/>
            <a:ext cx="17811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19050" y="0"/>
            <a:ext cx="92519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chemeClr val="bg1"/>
                </a:solidFill>
              </a:rPr>
              <a:t>80</a:t>
            </a:r>
            <a:r>
              <a:rPr lang="ru-RU" sz="6000" b="1">
                <a:solidFill>
                  <a:schemeClr val="bg1"/>
                </a:solidFill>
                <a:latin typeface="Century Schoolbook" pitchFamily="18" charset="0"/>
              </a:rPr>
              <a:t>-летие Первой дрейфующей станции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r="6721" b="4601"/>
          <a:stretch>
            <a:fillRect/>
          </a:stretch>
        </p:blipFill>
        <p:spPr bwMode="auto">
          <a:xfrm>
            <a:off x="5651500" y="1844675"/>
            <a:ext cx="3205163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 l="2559" t="5397" r="2554" b="3998"/>
          <a:stretch>
            <a:fillRect/>
          </a:stretch>
        </p:blipFill>
        <p:spPr bwMode="auto">
          <a:xfrm>
            <a:off x="179388" y="2119313"/>
            <a:ext cx="556577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850" y="5732463"/>
            <a:ext cx="4895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latin typeface="Calibri" pitchFamily="34" charset="0"/>
              </a:rPr>
              <a:t>Палатка первой в мире дрейфующей научной станции «Северный полюс-1» </a:t>
            </a:r>
            <a:br>
              <a:rPr lang="ru-RU" i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i="1">
                <a:solidFill>
                  <a:schemeClr val="bg1"/>
                </a:solidFill>
                <a:latin typeface="Calibri" pitchFamily="34" charset="0"/>
              </a:rPr>
              <a:t>1937 г.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738" y="2119313"/>
            <a:ext cx="1744662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700" y="0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chemeClr val="bg1"/>
                </a:solidFill>
                <a:latin typeface="Century Schoolbook" pitchFamily="18" charset="0"/>
              </a:rPr>
              <a:t>8</a:t>
            </a:r>
            <a:r>
              <a:rPr lang="ru-RU" sz="6000" b="1">
                <a:solidFill>
                  <a:schemeClr val="bg1"/>
                </a:solidFill>
              </a:rPr>
              <a:t>5</a:t>
            </a:r>
            <a:r>
              <a:rPr lang="ru-RU" sz="6000" b="1">
                <a:solidFill>
                  <a:schemeClr val="bg1"/>
                </a:solidFill>
                <a:latin typeface="Century Schoolbook" pitchFamily="18" charset="0"/>
              </a:rPr>
              <a:t>-летие экспедиции О.Ю. Шмидта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938338"/>
            <a:ext cx="34036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205038"/>
            <a:ext cx="5164138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63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Arial</vt:lpstr>
      <vt:lpstr>Century</vt:lpstr>
      <vt:lpstr>Century Schoolbook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«Арктика -</dc:title>
  <dc:creator>1</dc:creator>
  <cp:lastModifiedBy>1</cp:lastModifiedBy>
  <cp:revision>12</cp:revision>
  <dcterms:created xsi:type="dcterms:W3CDTF">2012-11-08T17:08:17Z</dcterms:created>
  <dcterms:modified xsi:type="dcterms:W3CDTF">2016-12-17T11:28:57Z</dcterms:modified>
</cp:coreProperties>
</file>