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05" autoAdjust="0"/>
    <p:restoredTop sz="94660"/>
  </p:normalViewPr>
  <p:slideViewPr>
    <p:cSldViewPr snapToGrid="0">
      <p:cViewPr varScale="1">
        <p:scale>
          <a:sx n="77" d="100"/>
          <a:sy n="77" d="100"/>
        </p:scale>
        <p:origin x="2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0E422-29FF-4809-B0F9-9A115DA3B276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2FC23-1C8D-4657-AA9F-7323913EE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093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0E422-29FF-4809-B0F9-9A115DA3B276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2FC23-1C8D-4657-AA9F-7323913EE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848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0E422-29FF-4809-B0F9-9A115DA3B276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2FC23-1C8D-4657-AA9F-7323913EE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194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0E422-29FF-4809-B0F9-9A115DA3B276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2FC23-1C8D-4657-AA9F-7323913EE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843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0E422-29FF-4809-B0F9-9A115DA3B276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2FC23-1C8D-4657-AA9F-7323913EE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331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0E422-29FF-4809-B0F9-9A115DA3B276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2FC23-1C8D-4657-AA9F-7323913EE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765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0E422-29FF-4809-B0F9-9A115DA3B276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2FC23-1C8D-4657-AA9F-7323913EE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649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0E422-29FF-4809-B0F9-9A115DA3B276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2FC23-1C8D-4657-AA9F-7323913EE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191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0E422-29FF-4809-B0F9-9A115DA3B276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2FC23-1C8D-4657-AA9F-7323913EE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581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0E422-29FF-4809-B0F9-9A115DA3B276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9692FC23-1C8D-4657-AA9F-7323913EE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798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0E422-29FF-4809-B0F9-9A115DA3B276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2FC23-1C8D-4657-AA9F-7323913EE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012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0E422-29FF-4809-B0F9-9A115DA3B276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2FC23-1C8D-4657-AA9F-7323913EE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212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0E422-29FF-4809-B0F9-9A115DA3B276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2FC23-1C8D-4657-AA9F-7323913EE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513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0E422-29FF-4809-B0F9-9A115DA3B276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2FC23-1C8D-4657-AA9F-7323913EE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018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0E422-29FF-4809-B0F9-9A115DA3B276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2FC23-1C8D-4657-AA9F-7323913EE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107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0E422-29FF-4809-B0F9-9A115DA3B276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2FC23-1C8D-4657-AA9F-7323913EE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12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0E422-29FF-4809-B0F9-9A115DA3B276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2FC23-1C8D-4657-AA9F-7323913EE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038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940E422-29FF-4809-B0F9-9A115DA3B276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692FC23-1C8D-4657-AA9F-7323913EE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61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12" Type="http://schemas.openxmlformats.org/officeDocument/2006/relationships/image" Target="../media/image7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8.xml"/><Relationship Id="rId5" Type="http://schemas.openxmlformats.org/officeDocument/2006/relationships/image" Target="../media/image4.jpeg"/><Relationship Id="rId10" Type="http://schemas.microsoft.com/office/2007/relationships/hdphoto" Target="../media/hdphoto1.wdp"/><Relationship Id="rId4" Type="http://schemas.openxmlformats.org/officeDocument/2006/relationships/slide" Target="slide5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Презентация к уроку литературы.</a:t>
            </a:r>
          </a:p>
          <a:p>
            <a:r>
              <a:rPr lang="ru-RU" dirty="0"/>
              <a:t>8 класс</a:t>
            </a:r>
          </a:p>
          <a:p>
            <a:r>
              <a:rPr lang="ru-RU" dirty="0"/>
              <a:t>Автор: учитель  русского языка и литературы ГБОУ Школа «Перспектива» г. Москвы</a:t>
            </a:r>
          </a:p>
          <a:p>
            <a:r>
              <a:rPr lang="ru-RU" dirty="0" err="1"/>
              <a:t>Хусяинова</a:t>
            </a:r>
            <a:r>
              <a:rPr lang="ru-RU" dirty="0"/>
              <a:t> Гюзель </a:t>
            </a:r>
            <a:r>
              <a:rPr lang="ru-RU" dirty="0" err="1"/>
              <a:t>Ильдаровна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4288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36144" y="136212"/>
            <a:ext cx="60998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Композиция и жанр</a:t>
            </a:r>
            <a:endParaRPr lang="ru-RU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4015" y="1424354"/>
            <a:ext cx="7983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ookman Old Style" panose="02050604050505020204" pitchFamily="18" charset="0"/>
              </a:rPr>
              <a:t>Докажите, что одна из основных черт композиции – сжатость.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54015" y="1987062"/>
            <a:ext cx="9020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ookman Old Style" panose="02050604050505020204" pitchFamily="18" charset="0"/>
              </a:rPr>
              <a:t>Согласны ли вы с тем, что повествование ведется строго без отклонений? Докажите свою точку зрения.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54015" y="2826769"/>
            <a:ext cx="9161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ookman Old Style" panose="02050604050505020204" pitchFamily="18" charset="0"/>
              </a:rPr>
              <a:t>Дайте определение понятиям «роман» и «повесть». Определите жанр произведения, опираясь на вступление.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54015" y="3666476"/>
            <a:ext cx="7666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ookman Old Style" panose="02050604050505020204" pitchFamily="18" charset="0"/>
              </a:rPr>
              <a:t>В какой форме написано произведение? Почему?</a:t>
            </a:r>
          </a:p>
        </p:txBody>
      </p:sp>
      <p:pic>
        <p:nvPicPr>
          <p:cNvPr id="7" name="Picture 2" descr="Картинки по запросу пушкин 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231" y="5196970"/>
            <a:ext cx="2075449" cy="156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92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581" y="136212"/>
            <a:ext cx="66369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Идейное содержание</a:t>
            </a:r>
            <a:endParaRPr lang="ru-RU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79431" y="1723292"/>
            <a:ext cx="67173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Bookman Old Style" panose="02050604050505020204" pitchFamily="18" charset="0"/>
              </a:rPr>
              <a:t>Размышляйте. Какие вопросы поднимает </a:t>
            </a:r>
            <a:r>
              <a:rPr lang="ru-RU" sz="3600" dirty="0" err="1">
                <a:latin typeface="Bookman Old Style" panose="02050604050505020204" pitchFamily="18" charset="0"/>
              </a:rPr>
              <a:t>А.С.Пушкин</a:t>
            </a:r>
            <a:r>
              <a:rPr lang="ru-RU" sz="3600" dirty="0">
                <a:latin typeface="Bookman Old Style" panose="02050604050505020204" pitchFamily="18" charset="0"/>
              </a:rPr>
              <a:t> в этом произведении?</a:t>
            </a:r>
          </a:p>
        </p:txBody>
      </p:sp>
      <p:pic>
        <p:nvPicPr>
          <p:cNvPr id="4" name="Picture 2" descr="Картинки по запросу пушкин 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231" y="5196970"/>
            <a:ext cx="2075449" cy="156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27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9668" y="0"/>
            <a:ext cx="92678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Художественные особенности</a:t>
            </a:r>
            <a:endParaRPr lang="ru-RU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9668" y="1459524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ookman Old Style" panose="02050604050505020204" pitchFamily="18" charset="0"/>
              </a:rPr>
              <a:t>Каким языком написано произведение?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79668" y="2022231"/>
            <a:ext cx="9141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ookman Old Style" panose="02050604050505020204" pitchFamily="18" charset="0"/>
              </a:rPr>
              <a:t>Прокомментируйте эпиграфы к каждой главе. В чем их особенность?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79668" y="2584938"/>
            <a:ext cx="590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ookman Old Style" panose="02050604050505020204" pitchFamily="18" charset="0"/>
              </a:rPr>
              <a:t>Можно ли роман назвать историческим?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9668" y="3147645"/>
            <a:ext cx="6330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ookman Old Style" panose="02050604050505020204" pitchFamily="18" charset="0"/>
              </a:rPr>
              <a:t>Как Пушкин изобразил в романе исторических лиц? </a:t>
            </a:r>
          </a:p>
        </p:txBody>
      </p:sp>
      <p:pic>
        <p:nvPicPr>
          <p:cNvPr id="7" name="Picture 2" descr="Картинки по запросу пушкин 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231" y="5196970"/>
            <a:ext cx="2075449" cy="156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96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bestanimationgif.com/gallery/files/full/privet/9126-ya.timkas-privet-azar-00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449" y="579988"/>
            <a:ext cx="401955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6604" y="462130"/>
            <a:ext cx="665406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А.С.Пушкин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ru-RU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«Капитанская дочка»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2184137" y="2929757"/>
            <a:ext cx="31390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Семинар 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Прямоугольник 7">
            <a:hlinkClick r:id="rId4" action="ppaction://hlinksldjump"/>
          </p:cNvPr>
          <p:cNvSpPr/>
          <p:nvPr/>
        </p:nvSpPr>
        <p:spPr>
          <a:xfrm>
            <a:off x="2099178" y="4104723"/>
            <a:ext cx="33089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Семинар 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II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842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капитанская дочка gif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54" r="32674"/>
          <a:stretch/>
        </p:blipFill>
        <p:spPr bwMode="auto">
          <a:xfrm rot="21179296">
            <a:off x="488515" y="377870"/>
            <a:ext cx="1973167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639403" y="3383077"/>
            <a:ext cx="199163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Пётр Гринёв</a:t>
            </a:r>
          </a:p>
        </p:txBody>
      </p:sp>
      <p:pic>
        <p:nvPicPr>
          <p:cNvPr id="2052" name="Picture 4" descr="Картинки по запросу капитанская дочка gif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00" r="20697"/>
          <a:stretch/>
        </p:blipFill>
        <p:spPr bwMode="auto">
          <a:xfrm rot="21116548">
            <a:off x="3147878" y="293074"/>
            <a:ext cx="2001092" cy="2751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Прямоугольник 6"/>
          <p:cNvSpPr/>
          <p:nvPr/>
        </p:nvSpPr>
        <p:spPr>
          <a:xfrm>
            <a:off x="3088471" y="3346548"/>
            <a:ext cx="256504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Маша Миронова</a:t>
            </a:r>
          </a:p>
        </p:txBody>
      </p:sp>
      <p:pic>
        <p:nvPicPr>
          <p:cNvPr id="2054" name="Picture 6" descr="Картинки по запросу швабрин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1" r="19982"/>
          <a:stretch/>
        </p:blipFill>
        <p:spPr bwMode="auto">
          <a:xfrm rot="21063416">
            <a:off x="6214782" y="315464"/>
            <a:ext cx="2176344" cy="26471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Прямоугольник 8"/>
          <p:cNvSpPr/>
          <p:nvPr/>
        </p:nvSpPr>
        <p:spPr>
          <a:xfrm>
            <a:off x="6110946" y="3346548"/>
            <a:ext cx="256504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Швабрин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583651" y="3372323"/>
            <a:ext cx="256504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Екатерина 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II</a:t>
            </a:r>
            <a:endParaRPr lang="ru-RU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058" name="Picture 10" descr="Картинки по запросу капитанская дочка екатерина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3096">
            <a:off x="9262521" y="317981"/>
            <a:ext cx="2100873" cy="2828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60" name="Picture 12" descr="Картинки по запросу капитанская дочка савельич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196" y="3983206"/>
            <a:ext cx="1428750" cy="2000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4" name="Прямоугольник 13"/>
          <p:cNvSpPr/>
          <p:nvPr/>
        </p:nvSpPr>
        <p:spPr>
          <a:xfrm>
            <a:off x="4400752" y="6158449"/>
            <a:ext cx="199163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Савельич</a:t>
            </a:r>
          </a:p>
        </p:txBody>
      </p:sp>
    </p:spTree>
    <p:extLst>
      <p:ext uri="{BB962C8B-B14F-4D97-AF65-F5344CB8AC3E}">
        <p14:creationId xmlns:p14="http://schemas.microsoft.com/office/powerpoint/2010/main" val="257442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1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70499" y="211609"/>
            <a:ext cx="68977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Образ Петра </a:t>
            </a:r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Г</a:t>
            </a:r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ринёва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0181" y="1265129"/>
            <a:ext cx="94947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Bookman Old Style" panose="02050604050505020204" pitchFamily="18" charset="0"/>
              </a:rPr>
              <a:t>«Служи верно, кому присягнешь; на службу не напрашивайся, от службы не отказывайся; не гоняйся за лаской начальника; береги платье </a:t>
            </a:r>
            <a:r>
              <a:rPr lang="ru-RU" sz="2000" dirty="0" err="1">
                <a:latin typeface="Bookman Old Style" panose="02050604050505020204" pitchFamily="18" charset="0"/>
              </a:rPr>
              <a:t>снову</a:t>
            </a:r>
            <a:r>
              <a:rPr lang="ru-RU" sz="2000" dirty="0">
                <a:latin typeface="Bookman Old Style" panose="02050604050505020204" pitchFamily="18" charset="0"/>
              </a:rPr>
              <a:t>, а честь смолоду».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02498" y="2410982"/>
            <a:ext cx="6889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ookman Old Style" panose="02050604050505020204" pitchFamily="18" charset="0"/>
              </a:rPr>
              <a:t>Какие черты характера </a:t>
            </a:r>
            <a:r>
              <a:rPr lang="ru-RU" dirty="0" err="1">
                <a:latin typeface="Bookman Old Style" panose="02050604050505020204" pitchFamily="18" charset="0"/>
              </a:rPr>
              <a:t>П.Гринёв</a:t>
            </a:r>
            <a:r>
              <a:rPr lang="ru-RU" dirty="0">
                <a:latin typeface="Bookman Old Style" panose="02050604050505020204" pitchFamily="18" charset="0"/>
              </a:rPr>
              <a:t> унаследовал от отца?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02498" y="2910504"/>
            <a:ext cx="9306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ookman Old Style" panose="02050604050505020204" pitchFamily="18" charset="0"/>
              </a:rPr>
              <a:t>Какие черты характера обнаруживаются с первыми жизненными шагами?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27134" y="4100663"/>
            <a:ext cx="10020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ookman Old Style" panose="02050604050505020204" pitchFamily="18" charset="0"/>
              </a:rPr>
              <a:t>Обратите внимание на особое место Гринёва в произведении. Кем он является? Какие образы в нем соединяются?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02498" y="3281355"/>
            <a:ext cx="6313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ookman Old Style" panose="02050604050505020204" pitchFamily="18" charset="0"/>
              </a:rPr>
              <a:t>За сколько лет и как меняется характер Петра?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02498" y="3731331"/>
            <a:ext cx="4797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ookman Old Style" panose="02050604050505020204" pitchFamily="18" charset="0"/>
              </a:rPr>
              <a:t>Можно ли назвать его героем?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27133" y="4873804"/>
            <a:ext cx="8743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ookman Old Style" panose="02050604050505020204" pitchFamily="18" charset="0"/>
              </a:rPr>
              <a:t>Гринёв и Пушкин. Похожи ли они? В чем их различие?</a:t>
            </a:r>
          </a:p>
        </p:txBody>
      </p:sp>
      <p:pic>
        <p:nvPicPr>
          <p:cNvPr id="3074" name="Picture 2" descr="Картинки по запросу пушкин 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231" y="5196970"/>
            <a:ext cx="2075449" cy="156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046955" y="547055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***</a:t>
            </a:r>
          </a:p>
        </p:txBody>
      </p:sp>
    </p:spTree>
    <p:extLst>
      <p:ext uri="{BB962C8B-B14F-4D97-AF65-F5344CB8AC3E}">
        <p14:creationId xmlns:p14="http://schemas.microsoft.com/office/powerpoint/2010/main" val="331229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2767" y="286766"/>
            <a:ext cx="7848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Образ Маши Мироновой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82767" y="1465545"/>
            <a:ext cx="7999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ookman Old Style" panose="02050604050505020204" pitchFamily="18" charset="0"/>
              </a:rPr>
              <a:t>Сколько лет Маше Мироновой? На каких идеалах она воспитана?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82558" y="1834877"/>
            <a:ext cx="7848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ookman Old Style" panose="02050604050505020204" pitchFamily="18" charset="0"/>
              </a:rPr>
              <a:t>Почему все окружающие попадали под ее влияние?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32245" y="2274992"/>
            <a:ext cx="7848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ookman Old Style" panose="02050604050505020204" pitchFamily="18" charset="0"/>
              </a:rPr>
              <a:t>Каким было первое впечатление, которое она производила?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32245" y="2715107"/>
            <a:ext cx="10304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ookman Old Style" panose="02050604050505020204" pitchFamily="18" charset="0"/>
              </a:rPr>
              <a:t>Почему она отдала предпочтение Гринёву, а не Швабрину, который был образованнее и интереснее? Что это доказывает?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7238" y="3469710"/>
            <a:ext cx="10559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ookman Old Style" panose="02050604050505020204" pitchFamily="18" charset="0"/>
              </a:rPr>
              <a:t>Какая черта характера проявляется во всех жизненных испытаниях, которые ей были уготовлены?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7238" y="4241668"/>
            <a:ext cx="6972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ookman Old Style" panose="02050604050505020204" pitchFamily="18" charset="0"/>
              </a:rPr>
              <a:t>Почему повесть называется в ее честь?</a:t>
            </a:r>
          </a:p>
        </p:txBody>
      </p:sp>
      <p:pic>
        <p:nvPicPr>
          <p:cNvPr id="9" name="Picture 2" descr="Картинки по запросу пушкин 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231" y="5196970"/>
            <a:ext cx="2075449" cy="156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82085" y="4736627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***</a:t>
            </a:r>
          </a:p>
        </p:txBody>
      </p:sp>
    </p:spTree>
    <p:extLst>
      <p:ext uri="{BB962C8B-B14F-4D97-AF65-F5344CB8AC3E}">
        <p14:creationId xmlns:p14="http://schemas.microsoft.com/office/powerpoint/2010/main" val="359363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56968" y="286766"/>
            <a:ext cx="5500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Образ Швабрина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14463" y="1428750"/>
            <a:ext cx="6328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ookman Old Style" panose="02050604050505020204" pitchFamily="18" charset="0"/>
              </a:rPr>
              <a:t>Чьим антиподом в повести является Швабрин?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14463" y="1832070"/>
            <a:ext cx="5362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ookman Old Style" panose="02050604050505020204" pitchFamily="18" charset="0"/>
              </a:rPr>
              <a:t>Сопоставьте имена Гринева и Швабрина.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95413" y="2314575"/>
            <a:ext cx="6224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ookman Old Style" panose="02050604050505020204" pitchFamily="18" charset="0"/>
              </a:rPr>
              <a:t>Почему Швабрин перешел на службу к Пугачеву?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95413" y="2797080"/>
            <a:ext cx="5091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ookman Old Style" panose="02050604050505020204" pitchFamily="18" charset="0"/>
              </a:rPr>
              <a:t>Что мы знаем о семье Швабрина?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95413" y="3279585"/>
            <a:ext cx="5505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ookman Old Style" panose="02050604050505020204" pitchFamily="18" charset="0"/>
              </a:rPr>
              <a:t>Раскаивался ли он в своих поступках?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14463" y="376209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ookman Old Style" panose="02050604050505020204" pitchFamily="18" charset="0"/>
              </a:rPr>
              <a:t>Как закончилась его жизнь?</a:t>
            </a:r>
          </a:p>
        </p:txBody>
      </p:sp>
      <p:pic>
        <p:nvPicPr>
          <p:cNvPr id="9" name="Picture 2" descr="Картинки по запросу пушкин 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231" y="5196970"/>
            <a:ext cx="2075449" cy="156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06680" y="4244595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***</a:t>
            </a:r>
          </a:p>
        </p:txBody>
      </p:sp>
    </p:spTree>
    <p:extLst>
      <p:ext uri="{BB962C8B-B14F-4D97-AF65-F5344CB8AC3E}">
        <p14:creationId xmlns:p14="http://schemas.microsoft.com/office/powerpoint/2010/main" val="87805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8676" y="286766"/>
            <a:ext cx="61568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Образ </a:t>
            </a:r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Екатерины 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II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4354" y="1406769"/>
            <a:ext cx="8669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ookman Old Style" panose="02050604050505020204" pitchFamily="18" charset="0"/>
              </a:rPr>
              <a:t>Зачем понадобилось Пушкину вводить образ Императрицы в повесть?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6430" y="1972774"/>
            <a:ext cx="9689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ookman Old Style" panose="02050604050505020204" pitchFamily="18" charset="0"/>
              </a:rPr>
              <a:t>Вспомните эпизод встречи Маши Мироновой и Екатерины Великой? Чем он примечателен?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01260" y="2815778"/>
            <a:ext cx="8915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ookman Old Style" panose="02050604050505020204" pitchFamily="18" charset="0"/>
              </a:rPr>
              <a:t>Отражено ли подлинное отношение Пушкина к Императрице в повести?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01260" y="3381783"/>
            <a:ext cx="7877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ookman Old Style" panose="02050604050505020204" pitchFamily="18" charset="0"/>
              </a:rPr>
              <a:t>Чьи впечатления об Императрице переданы в повести?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01260" y="3947788"/>
            <a:ext cx="7367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ookman Old Style" panose="02050604050505020204" pitchFamily="18" charset="0"/>
              </a:rPr>
              <a:t>Какой же была Императрица?</a:t>
            </a:r>
          </a:p>
        </p:txBody>
      </p:sp>
      <p:pic>
        <p:nvPicPr>
          <p:cNvPr id="8" name="Picture 2" descr="Картинки по запросу пушкин 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231" y="5196970"/>
            <a:ext cx="2075449" cy="156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28676" y="4513793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***</a:t>
            </a:r>
          </a:p>
        </p:txBody>
      </p:sp>
    </p:spTree>
    <p:extLst>
      <p:ext uri="{BB962C8B-B14F-4D97-AF65-F5344CB8AC3E}">
        <p14:creationId xmlns:p14="http://schemas.microsoft.com/office/powerpoint/2010/main" val="260180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52420" y="286766"/>
            <a:ext cx="55093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Образ </a:t>
            </a:r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Савельича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1354015"/>
            <a:ext cx="6013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ookman Old Style" panose="02050604050505020204" pitchFamily="18" charset="0"/>
              </a:rPr>
              <a:t>Кем был Савельич Петру Гриневу?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0200" y="1867266"/>
            <a:ext cx="5679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ookman Old Style" panose="02050604050505020204" pitchFamily="18" charset="0"/>
              </a:rPr>
              <a:t>Как он относился к Петруше?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0200" y="2380517"/>
            <a:ext cx="8845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ookman Old Style" panose="02050604050505020204" pitchFamily="18" charset="0"/>
              </a:rPr>
              <a:t>Какие черты характера выделяются на протяжении всей повести?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0200" y="2886074"/>
            <a:ext cx="740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ookman Old Style" panose="02050604050505020204" pitchFamily="18" charset="0"/>
              </a:rPr>
              <a:t>Для чего вводит Пушкин этот образ?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0200" y="3407019"/>
            <a:ext cx="7262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ookman Old Style" panose="02050604050505020204" pitchFamily="18" charset="0"/>
              </a:rPr>
              <a:t>Кому противопоставлен Савельич в повести?</a:t>
            </a:r>
          </a:p>
        </p:txBody>
      </p:sp>
      <p:pic>
        <p:nvPicPr>
          <p:cNvPr id="8" name="Picture 2" descr="Картинки по запросу пушкин 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231" y="5196970"/>
            <a:ext cx="2075449" cy="156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06685" y="392027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***</a:t>
            </a:r>
          </a:p>
        </p:txBody>
      </p:sp>
    </p:spTree>
    <p:extLst>
      <p:ext uri="{BB962C8B-B14F-4D97-AF65-F5344CB8AC3E}">
        <p14:creationId xmlns:p14="http://schemas.microsoft.com/office/powerpoint/2010/main" val="184089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ogurcova-portal.com/wp-content/uploads/2014/06/1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615" y="246185"/>
            <a:ext cx="45720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4469376" y="2532185"/>
            <a:ext cx="41324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Идейное содержание</a:t>
            </a:r>
          </a:p>
        </p:txBody>
      </p:sp>
      <p:pic>
        <p:nvPicPr>
          <p:cNvPr id="4100" name="Picture 4" descr="Картинки по запросу капитанская доч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0596">
            <a:off x="1509574" y="2664296"/>
            <a:ext cx="2573682" cy="31630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76894" y="5904944"/>
            <a:ext cx="38310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Композиция и жанр</a:t>
            </a:r>
          </a:p>
        </p:txBody>
      </p:sp>
      <p:pic>
        <p:nvPicPr>
          <p:cNvPr id="4102" name="Picture 6" descr="Картинки по запросу капитанская доч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7438">
            <a:off x="8100647" y="3677380"/>
            <a:ext cx="3758711" cy="27563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32873" y="3842988"/>
            <a:ext cx="340548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Художественные </a:t>
            </a:r>
          </a:p>
          <a:p>
            <a:pPr algn="ctr"/>
            <a:r>
              <a:rPr lang="ru-RU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особенности</a:t>
            </a:r>
          </a:p>
        </p:txBody>
      </p:sp>
    </p:spTree>
    <p:extLst>
      <p:ext uri="{BB962C8B-B14F-4D97-AF65-F5344CB8AC3E}">
        <p14:creationId xmlns:p14="http://schemas.microsoft.com/office/powerpoint/2010/main" val="318506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137</TotalTime>
  <Words>463</Words>
  <Application>Microsoft Office PowerPoint</Application>
  <PresentationFormat>Широкоэкранный</PresentationFormat>
  <Paragraphs>68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Bookman Old Style</vt:lpstr>
      <vt:lpstr>Corbel</vt:lpstr>
      <vt:lpstr>Параллакс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 Валерьевич</dc:creator>
  <cp:lastModifiedBy>Иван Валерьевич</cp:lastModifiedBy>
  <cp:revision>12</cp:revision>
  <dcterms:created xsi:type="dcterms:W3CDTF">2016-11-15T07:45:04Z</dcterms:created>
  <dcterms:modified xsi:type="dcterms:W3CDTF">2017-01-16T09:59:42Z</dcterms:modified>
</cp:coreProperties>
</file>