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1" r:id="rId9"/>
    <p:sldId id="272" r:id="rId10"/>
    <p:sldId id="273" r:id="rId11"/>
    <p:sldId id="274" r:id="rId12"/>
    <p:sldId id="275" r:id="rId13"/>
    <p:sldId id="276" r:id="rId14"/>
    <p:sldId id="277" r:id="rId15"/>
    <p:sldId id="268" r:id="rId16"/>
    <p:sldId id="265" r:id="rId17"/>
    <p:sldId id="278" r:id="rId18"/>
    <p:sldId id="263" r:id="rId19"/>
    <p:sldId id="264" r:id="rId20"/>
    <p:sldId id="279" r:id="rId21"/>
    <p:sldId id="280" r:id="rId22"/>
    <p:sldId id="281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1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0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4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0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5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3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F8F6-CBC7-4A99-87E5-AD53B27FF5E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145B-DDA6-47F1-BF06-619CF77A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31168"/>
            <a:ext cx="9144000" cy="52341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Урок </a:t>
            </a:r>
            <a:r>
              <a:rPr lang="ru-RU" b="1" dirty="0" smtClean="0">
                <a:solidFill>
                  <a:schemeClr val="tx1"/>
                </a:solidFill>
              </a:rPr>
              <a:t>математики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 4 «Б» классе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СОШ №14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имени И.М. Смоктуновского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Учитель: </a:t>
            </a:r>
            <a:r>
              <a:rPr lang="ru-RU" b="1" dirty="0" err="1" smtClean="0">
                <a:solidFill>
                  <a:schemeClr val="tx1"/>
                </a:solidFill>
              </a:rPr>
              <a:t>Ситникова</a:t>
            </a:r>
            <a:r>
              <a:rPr lang="ru-RU" b="1" dirty="0" smtClean="0">
                <a:solidFill>
                  <a:schemeClr val="tx1"/>
                </a:solidFill>
              </a:rPr>
              <a:t> Елена Вячеславовна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5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79"/>
            <a:ext cx="7128792" cy="48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056784" cy="47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037979" cy="4752528"/>
          </a:xfrm>
        </p:spPr>
      </p:pic>
    </p:spTree>
    <p:extLst>
      <p:ext uri="{BB962C8B-B14F-4D97-AF65-F5344CB8AC3E}">
        <p14:creationId xmlns:p14="http://schemas.microsoft.com/office/powerpoint/2010/main" val="25080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68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Соединить стрелками соотношения величин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340768"/>
            <a:ext cx="172819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636912"/>
            <a:ext cx="172819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933056"/>
            <a:ext cx="172819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1052736"/>
            <a:ext cx="172819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2132856"/>
            <a:ext cx="172819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3212976"/>
            <a:ext cx="172819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4293096"/>
            <a:ext cx="172819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1341849"/>
            <a:ext cx="1694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</a:t>
            </a:r>
            <a:endParaRPr lang="ru-RU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59" y="2583410"/>
            <a:ext cx="1694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ц</a:t>
            </a:r>
            <a:endParaRPr lang="ru-RU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04" y="3944088"/>
            <a:ext cx="1694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кг</a:t>
            </a:r>
            <a:endParaRPr lang="ru-RU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1224045"/>
            <a:ext cx="169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кг</a:t>
            </a:r>
            <a:endParaRPr lang="ru-RU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3295" y="2308520"/>
            <a:ext cx="169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г</a:t>
            </a:r>
            <a:endParaRPr lang="ru-RU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7" y="3388640"/>
            <a:ext cx="169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ц</a:t>
            </a:r>
            <a:endParaRPr lang="ru-RU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5643" y="4451919"/>
            <a:ext cx="169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кг</a:t>
            </a:r>
            <a:endParaRPr lang="ru-RU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 flipV="1">
            <a:off x="2339752" y="1340768"/>
            <a:ext cx="4103543" cy="4680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7" idx="1"/>
          </p:cNvCxnSpPr>
          <p:nvPr/>
        </p:nvCxnSpPr>
        <p:spPr>
          <a:xfrm>
            <a:off x="2342100" y="1849680"/>
            <a:ext cx="4102107" cy="18313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8" idx="1"/>
          </p:cNvCxnSpPr>
          <p:nvPr/>
        </p:nvCxnSpPr>
        <p:spPr>
          <a:xfrm>
            <a:off x="2342100" y="3127321"/>
            <a:ext cx="4103543" cy="161698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9" idx="1"/>
          </p:cNvCxnSpPr>
          <p:nvPr/>
        </p:nvCxnSpPr>
        <p:spPr>
          <a:xfrm flipV="1">
            <a:off x="2322707" y="2600908"/>
            <a:ext cx="4121501" cy="18317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6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28372"/>
              </p:ext>
            </p:extLst>
          </p:nvPr>
        </p:nvGraphicFramePr>
        <p:xfrm>
          <a:off x="1115616" y="692696"/>
          <a:ext cx="6984777" cy="40324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28259"/>
                <a:gridCol w="2328259"/>
                <a:gridCol w="2328259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кг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г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ц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кг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т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кг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т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ц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0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313" y="134938"/>
            <a:ext cx="8715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Самые крупные животные планеты</a:t>
            </a:r>
            <a:endParaRPr lang="ru-RU" sz="4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гаврилова\article_zoom_116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7" t="13393"/>
          <a:stretch>
            <a:fillRect/>
          </a:stretch>
        </p:blipFill>
        <p:spPr bwMode="auto">
          <a:xfrm>
            <a:off x="323528" y="1266006"/>
            <a:ext cx="4038949" cy="232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934797"/>
            <a:ext cx="3512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Синий кит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 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Admin\Рабочий стол\40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03" y="1233416"/>
            <a:ext cx="3138984" cy="23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87403" y="3862789"/>
            <a:ext cx="3197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Африканский слон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7,5 т</a:t>
            </a:r>
          </a:p>
        </p:txBody>
      </p:sp>
    </p:spTree>
    <p:extLst>
      <p:ext uri="{BB962C8B-B14F-4D97-AF65-F5344CB8AC3E}">
        <p14:creationId xmlns:p14="http://schemas.microsoft.com/office/powerpoint/2010/main" val="25192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прав?</a:t>
            </a:r>
          </a:p>
        </p:txBody>
      </p:sp>
      <p:pic>
        <p:nvPicPr>
          <p:cNvPr id="5" name="Picture 2" descr="C:\Documents and Settings\Admin\Рабочий стол\Nijlpa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2624"/>
            <a:ext cx="5472608" cy="310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4354481"/>
            <a:ext cx="90364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5400" dirty="0">
                <a:latin typeface="Times New Roman" pitchFamily="18" charset="0"/>
                <a:cs typeface="Times New Roman" pitchFamily="18" charset="0"/>
              </a:rPr>
              <a:t>3 т        3 000 кг        30 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357775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4369929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953617"/>
            <a:ext cx="7452320" cy="29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329677"/>
              </p:ext>
            </p:extLst>
          </p:nvPr>
        </p:nvGraphicFramePr>
        <p:xfrm>
          <a:off x="313184" y="1938902"/>
          <a:ext cx="8435280" cy="213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149"/>
                <a:gridCol w="2566818"/>
                <a:gridCol w="2886313"/>
              </a:tblGrid>
              <a:tr h="4849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Норма корма  на </a:t>
                      </a:r>
                      <a:r>
                        <a:rPr lang="en-US" sz="2400" b="1" dirty="0" smtClean="0"/>
                        <a:t>I</a:t>
                      </a:r>
                      <a:r>
                        <a:rPr lang="ru-RU" sz="2400" b="1" dirty="0" smtClean="0"/>
                        <a:t> неделю, кг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Время питания, недель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Общая масса корма</a:t>
                      </a:r>
                      <a:endParaRPr lang="ru-RU" sz="2400" b="1" dirty="0"/>
                    </a:p>
                  </a:txBody>
                  <a:tcPr/>
                </a:tc>
              </a:tr>
              <a:tr h="65760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Бегемот 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2 т =</a:t>
                      </a:r>
                      <a:endParaRPr lang="ru-RU" sz="2400" b="1" dirty="0"/>
                    </a:p>
                  </a:txBody>
                  <a:tcPr/>
                </a:tc>
              </a:tr>
              <a:tr h="65760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Слон ?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6 т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= 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4248" y="2794283"/>
            <a:ext cx="12961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2 000 кг</a:t>
            </a:r>
          </a:p>
          <a:p>
            <a:endParaRPr lang="ru-RU" b="1" dirty="0"/>
          </a:p>
          <a:p>
            <a:r>
              <a:rPr lang="ru-RU" sz="2400" b="1" dirty="0" smtClean="0"/>
              <a:t>6 000 кг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9980" y="3156937"/>
            <a:ext cx="119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? кг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1835696" y="2862432"/>
            <a:ext cx="193146" cy="9947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flipV="1">
            <a:off x="1835696" y="2862430"/>
            <a:ext cx="227546" cy="9315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2)  6000 </a:t>
            </a:r>
            <a:r>
              <a:rPr lang="en-US" dirty="0" smtClean="0"/>
              <a:t>: 10 = </a:t>
            </a:r>
            <a:r>
              <a:rPr lang="ru-RU" dirty="0" smtClean="0"/>
              <a:t>6</a:t>
            </a:r>
            <a:r>
              <a:rPr lang="en-US" dirty="0" smtClean="0"/>
              <a:t>00 (</a:t>
            </a:r>
            <a:r>
              <a:rPr lang="ru-RU" dirty="0" smtClean="0"/>
              <a:t>кг) – </a:t>
            </a:r>
            <a:r>
              <a:rPr lang="ru-RU" sz="2400" dirty="0" smtClean="0"/>
              <a:t>съел за 1 неделю слон</a:t>
            </a: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26251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/>
              <a:t>2000 </a:t>
            </a:r>
            <a:r>
              <a:rPr lang="en-US" dirty="0" smtClean="0"/>
              <a:t>: 10 = 200 (</a:t>
            </a:r>
            <a:r>
              <a:rPr lang="ru-RU" dirty="0" smtClean="0"/>
              <a:t>кг) – </a:t>
            </a:r>
            <a:r>
              <a:rPr lang="ru-RU" sz="2400" dirty="0" smtClean="0"/>
              <a:t>съел за 1 неделю бегемот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3891780"/>
            <a:ext cx="8229600" cy="977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  </a:t>
            </a:r>
            <a:r>
              <a:rPr lang="ru-RU" sz="2800" b="1" dirty="0" smtClean="0"/>
              <a:t>Ответ:</a:t>
            </a:r>
            <a:r>
              <a:rPr lang="ru-RU" sz="2800" dirty="0" smtClean="0"/>
              <a:t>  на 400 кг больше требуется  корма на 1 неделю слону, чем бегемоту.</a:t>
            </a:r>
            <a:endParaRPr lang="ru-RU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298749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3)  600 -</a:t>
            </a:r>
            <a:r>
              <a:rPr lang="en-US" dirty="0" smtClean="0"/>
              <a:t> </a:t>
            </a:r>
            <a:r>
              <a:rPr lang="ru-RU" dirty="0" smtClean="0"/>
              <a:t>20</a:t>
            </a:r>
            <a:r>
              <a:rPr lang="en-US" dirty="0" smtClean="0"/>
              <a:t>0 = </a:t>
            </a:r>
            <a:r>
              <a:rPr lang="ru-RU" dirty="0" smtClean="0"/>
              <a:t>4</a:t>
            </a:r>
            <a:r>
              <a:rPr lang="en-US" dirty="0" smtClean="0"/>
              <a:t>00 (</a:t>
            </a:r>
            <a:r>
              <a:rPr lang="ru-RU" dirty="0" smtClean="0"/>
              <a:t>кг)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5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27 ноября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Классная работа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576064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 вариант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49кг 32г + 22кг 15г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93кг 80г +  4кг    5г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82кг 26г + 79кг   9г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7ц   - 33кг 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27т + 13кг 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1000г + 1кг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1000кг - 999г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2т - 2ц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80112" y="908720"/>
            <a:ext cx="3672408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 вариант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кг 200г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кг 20г =  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кг 2г  = 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9т = 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ц =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т  =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21 060 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7004 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576064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 вариант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49кг 32г + 22кг 15г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71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47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93кг 80г +  4кг    5г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97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85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82кг 26г + 79кг   9г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161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35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7ц   - 33кг 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667_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27т + 13кг 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27013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1000г + 1кг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2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1000кг - 999г =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1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2т - 2ц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1800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80112" y="908720"/>
            <a:ext cx="3672408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 вариант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кг 200г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5200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кг   20г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5020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кг     2г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5002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9т = 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9000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ц =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2500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т  =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10000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21 060 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60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7004 г =  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7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4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  <a:noFill/>
        </p:spPr>
        <p:txBody>
          <a:bodyPr/>
          <a:lstStyle/>
          <a:p>
            <a:r>
              <a:rPr lang="ru-RU" b="1" dirty="0" smtClean="0"/>
              <a:t>Оцениваем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0    ошибок     –    оценка  5</a:t>
            </a:r>
          </a:p>
          <a:p>
            <a:pPr marL="0" indent="0">
              <a:buNone/>
            </a:pPr>
            <a:r>
              <a:rPr lang="ru-RU" b="1" dirty="0" smtClean="0"/>
              <a:t>1-2     ошибки     –   оценка  4</a:t>
            </a:r>
          </a:p>
          <a:p>
            <a:pPr marL="0" indent="0">
              <a:buNone/>
            </a:pPr>
            <a:r>
              <a:rPr lang="ru-RU" b="1" dirty="0" smtClean="0"/>
              <a:t>3-4     ошибки     –   оценка  3</a:t>
            </a:r>
          </a:p>
          <a:p>
            <a:pPr marL="0" indent="0">
              <a:buNone/>
            </a:pPr>
            <a:r>
              <a:rPr lang="ru-RU" b="1" dirty="0" smtClean="0"/>
              <a:t>Более 4 ошибок –   оценка  2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852">
            <a:off x="7420619" y="3549313"/>
            <a:ext cx="1564547" cy="1639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147">
            <a:off x="351063" y="812164"/>
            <a:ext cx="1298451" cy="163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92324"/>
            <a:ext cx="1101031" cy="1472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27394"/>
            <a:ext cx="1123810" cy="1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625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Старорусские меры массы</a:t>
            </a:r>
            <a:endParaRPr lang="ru-RU" sz="4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231057" y="1956743"/>
            <a:ext cx="6624736" cy="2192337"/>
          </a:xfrm>
          <a:solidFill>
            <a:schemeClr val="bg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1 пуд = 40 фунтов = 16 кг</a:t>
            </a:r>
          </a:p>
          <a:p>
            <a:pPr algn="ctr">
              <a:buFont typeface="Arial" charset="0"/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1 фунт = 410 г</a:t>
            </a:r>
          </a:p>
          <a:p>
            <a:pPr algn="ctr">
              <a:buFont typeface="Arial" charset="0"/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1 золотник = 4 г</a:t>
            </a:r>
          </a:p>
        </p:txBody>
      </p:sp>
    </p:spTree>
    <p:extLst>
      <p:ext uri="{BB962C8B-B14F-4D97-AF65-F5344CB8AC3E}">
        <p14:creationId xmlns:p14="http://schemas.microsoft.com/office/powerpoint/2010/main" val="37531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2123728" y="1264078"/>
            <a:ext cx="6408712" cy="3749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  <a:p>
            <a:pPr algn="just">
              <a:lnSpc>
                <a:spcPct val="90000"/>
              </a:lnSpc>
            </a:pP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считаете, что научились применять свои знания, но вам ещё нужна помощь.</a:t>
            </a:r>
          </a:p>
          <a:p>
            <a:pPr algn="just">
              <a:lnSpc>
                <a:spcPct val="90000"/>
              </a:lnSpc>
            </a:pP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считаете, что было трудно на уроке.</a:t>
            </a:r>
          </a:p>
          <a:p>
            <a:pPr>
              <a:lnSpc>
                <a:spcPct val="90000"/>
              </a:lnSpc>
            </a:pPr>
            <a:endParaRPr lang="ru-RU" altLang="ru-RU" sz="2400" b="1" i="1" dirty="0">
              <a:latin typeface="Comic Sans MS" pitchFamily="66" charset="0"/>
            </a:endParaRPr>
          </a:p>
        </p:txBody>
      </p:sp>
      <p:pic>
        <p:nvPicPr>
          <p:cNvPr id="5" name="Picture 8" descr="ра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4857"/>
          <a:stretch>
            <a:fillRect/>
          </a:stretch>
        </p:blipFill>
        <p:spPr>
          <a:xfrm>
            <a:off x="848459" y="1264078"/>
            <a:ext cx="610457" cy="827955"/>
          </a:xfrm>
          <a:prstGeom prst="rect">
            <a:avLst/>
          </a:prstGeom>
          <a:solidFill>
            <a:srgbClr val="FF9999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10" descr="удивл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690" y="2789963"/>
            <a:ext cx="625993" cy="728344"/>
          </a:xfrm>
          <a:prstGeom prst="rect">
            <a:avLst/>
          </a:prstGeom>
          <a:solidFill>
            <a:srgbClr val="0099CC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" name="WordArt 6" descr="black100"/>
          <p:cNvSpPr>
            <a:spLocks noChangeArrowheads="1" noChangeShapeType="1" noTextEdit="1"/>
          </p:cNvSpPr>
          <p:nvPr/>
        </p:nvSpPr>
        <p:spPr bwMode="auto">
          <a:xfrm>
            <a:off x="1785938" y="577850"/>
            <a:ext cx="56165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Оцените свою работу:</a:t>
            </a:r>
            <a:endParaRPr lang="ru-RU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8" name="Picture 12" descr="печ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2"/>
          <a:stretch>
            <a:fillRect/>
          </a:stretch>
        </p:blipFill>
        <p:spPr>
          <a:xfrm>
            <a:off x="840690" y="4178301"/>
            <a:ext cx="625079" cy="717378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4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39328" y="1340767"/>
            <a:ext cx="6985000" cy="25923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39270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Арифметический 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4525963"/>
          </a:xfrm>
        </p:spPr>
        <p:txBody>
          <a:bodyPr/>
          <a:lstStyle/>
          <a:p>
            <a:r>
              <a:rPr lang="ru-RU" dirty="0"/>
              <a:t>- 19 увеличить в 100 раз.</a:t>
            </a:r>
          </a:p>
          <a:p>
            <a:r>
              <a:rPr lang="ru-RU" dirty="0"/>
              <a:t>- Записать число, в котором 7 единиц , 8 десятков. 6 тысяч.</a:t>
            </a:r>
          </a:p>
          <a:p>
            <a:r>
              <a:rPr lang="ru-RU" dirty="0"/>
              <a:t>- Какое число при счёте предшествует числу 2015?</a:t>
            </a:r>
          </a:p>
          <a:p>
            <a:r>
              <a:rPr lang="ru-RU" dirty="0"/>
              <a:t>- 3 тысячи увеличить на 305.</a:t>
            </a:r>
          </a:p>
          <a:p>
            <a:r>
              <a:rPr lang="ru-RU" dirty="0"/>
              <a:t>- Найти разность 2 тысяч и числа 500.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291387"/>
              </p:ext>
            </p:extLst>
          </p:nvPr>
        </p:nvGraphicFramePr>
        <p:xfrm>
          <a:off x="323528" y="1556792"/>
          <a:ext cx="8363270" cy="12891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72654"/>
                <a:gridCol w="1672654"/>
                <a:gridCol w="1672654"/>
                <a:gridCol w="1672654"/>
                <a:gridCol w="1672654"/>
              </a:tblGrid>
              <a:tr h="6445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1900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6087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2014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3305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1500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445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С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М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С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А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А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66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Расположи числа  в порядке уменьшения и составь слово 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972864"/>
              </p:ext>
            </p:extLst>
          </p:nvPr>
        </p:nvGraphicFramePr>
        <p:xfrm>
          <a:off x="323528" y="3284984"/>
          <a:ext cx="8363270" cy="12891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72654"/>
                <a:gridCol w="1672654"/>
                <a:gridCol w="1672654"/>
                <a:gridCol w="1672654"/>
                <a:gridCol w="1672654"/>
              </a:tblGrid>
              <a:tr h="6445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6087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3305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2014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1900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1500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6445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М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А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С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С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А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3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Какие предметы нужны </a:t>
            </a:r>
            <a:r>
              <a:rPr lang="ru-RU" sz="3600" b="1" dirty="0" smtClean="0"/>
              <a:t>для </a:t>
            </a:r>
            <a:br>
              <a:rPr lang="ru-RU" sz="3600" b="1" dirty="0" smtClean="0"/>
            </a:br>
            <a:r>
              <a:rPr lang="ru-RU" sz="3600" b="1" dirty="0" smtClean="0"/>
              <a:t>измерения </a:t>
            </a:r>
            <a:r>
              <a:rPr lang="ru-RU" sz="3600" b="1" dirty="0"/>
              <a:t>массы?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21" y="1484784"/>
            <a:ext cx="6211523" cy="3867348"/>
          </a:xfrm>
        </p:spPr>
      </p:pic>
    </p:spTree>
    <p:extLst>
      <p:ext uri="{BB962C8B-B14F-4D97-AF65-F5344CB8AC3E}">
        <p14:creationId xmlns:p14="http://schemas.microsoft.com/office/powerpoint/2010/main" val="26143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</a:t>
            </a:r>
            <a:br>
              <a:rPr lang="ru-RU" b="1" dirty="0" smtClean="0"/>
            </a:br>
            <a:r>
              <a:rPr lang="ru-RU" b="1" dirty="0" smtClean="0"/>
              <a:t>« </a:t>
            </a:r>
            <a:r>
              <a:rPr lang="ru-RU" b="1" dirty="0"/>
              <a:t>Единицы массы. Центнер. Тонна.»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874" y="4211556"/>
            <a:ext cx="8933614" cy="65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3. Научиться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решать задачи с новыми единицами измерения.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508" y="3140968"/>
            <a:ext cx="89649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2. Быстро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правильно переводить из одной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единицы в другую.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874" y="2286404"/>
            <a:ext cx="8933614" cy="998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 smtClean="0"/>
              <a:t>  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Познакомиться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с единицами измерения 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массы -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тонной  и центнером.</a:t>
            </a:r>
          </a:p>
          <a:p>
            <a:pPr algn="just"/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3"/>
            <a:ext cx="8964488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ц - центнер </a:t>
            </a:r>
          </a:p>
          <a:p>
            <a:pPr marL="0" indent="0" algn="ctr">
              <a:buNone/>
            </a:pPr>
            <a:endParaRPr lang="ru-RU" sz="4800" b="1" dirty="0" smtClean="0"/>
          </a:p>
          <a:p>
            <a:pPr marL="0" indent="0" algn="ctr">
              <a:buNone/>
            </a:pP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 smtClean="0"/>
              <a:t>т </a:t>
            </a:r>
            <a:r>
              <a:rPr lang="ru-RU" sz="4800" b="1" dirty="0" smtClean="0"/>
              <a:t>– </a:t>
            </a:r>
            <a:r>
              <a:rPr lang="ru-RU" sz="4800" b="1" dirty="0" smtClean="0"/>
              <a:t>тонна</a:t>
            </a:r>
            <a:endParaRPr lang="ru-RU" sz="48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371969" cy="1817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2736"/>
            <a:ext cx="2207116" cy="2109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1334513"/>
            <a:ext cx="31683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1ц = 100 кг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049777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 т = 10 ц = 1000 кг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176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Слово </a:t>
            </a:r>
            <a:r>
              <a:rPr lang="ru-RU" b="1" dirty="0"/>
              <a:t>«тонна» с греческого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языка </a:t>
            </a:r>
            <a:r>
              <a:rPr lang="ru-RU" b="1" dirty="0"/>
              <a:t>означает «бочка</a:t>
            </a:r>
            <a:r>
              <a:rPr lang="ru-RU" b="1" dirty="0" smtClean="0"/>
              <a:t>»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Слово </a:t>
            </a:r>
            <a:r>
              <a:rPr lang="ru-RU" b="1" dirty="0"/>
              <a:t>«центнер» с греческого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языка </a:t>
            </a:r>
            <a:r>
              <a:rPr lang="ru-RU" b="1" dirty="0"/>
              <a:t>означает «весящий 100»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67386"/>
            <a:ext cx="1440160" cy="1843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6189" y="1329254"/>
            <a:ext cx="7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тонна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8960"/>
            <a:ext cx="1673491" cy="2083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9547" y="4253026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 ц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13643" y="4253026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100 кг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320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5412"/>
            <a:ext cx="7057628" cy="4765796"/>
          </a:xfrm>
        </p:spPr>
      </p:pic>
    </p:spTree>
    <p:extLst>
      <p:ext uri="{BB962C8B-B14F-4D97-AF65-F5344CB8AC3E}">
        <p14:creationId xmlns:p14="http://schemas.microsoft.com/office/powerpoint/2010/main" val="6247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665</Words>
  <Application>Microsoft Office PowerPoint</Application>
  <PresentationFormat>Экран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27 ноября</vt:lpstr>
      <vt:lpstr>Арифметический  диктант</vt:lpstr>
      <vt:lpstr>Презентация PowerPoint</vt:lpstr>
      <vt:lpstr>Какие предметы нужны для  измерения массы?</vt:lpstr>
      <vt:lpstr>Тема урока « Единицы массы. Центнер. Тонна.»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прав?</vt:lpstr>
      <vt:lpstr>ФИЗМИНУТКА</vt:lpstr>
      <vt:lpstr>Задача</vt:lpstr>
      <vt:lpstr>Решение</vt:lpstr>
      <vt:lpstr>Самостоятельная работа</vt:lpstr>
      <vt:lpstr>Самостоятельная работа</vt:lpstr>
      <vt:lpstr>Оцениваем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Желонкина</dc:creator>
  <cp:lastModifiedBy>Пользовател</cp:lastModifiedBy>
  <cp:revision>38</cp:revision>
  <dcterms:created xsi:type="dcterms:W3CDTF">2015-11-22T16:01:30Z</dcterms:created>
  <dcterms:modified xsi:type="dcterms:W3CDTF">2015-11-24T00:39:15Z</dcterms:modified>
</cp:coreProperties>
</file>