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7" r:id="rId2"/>
    <p:sldId id="271" r:id="rId3"/>
    <p:sldId id="272" r:id="rId4"/>
    <p:sldId id="274" r:id="rId5"/>
    <p:sldId id="273" r:id="rId6"/>
    <p:sldId id="276" r:id="rId7"/>
    <p:sldId id="275" r:id="rId8"/>
    <p:sldId id="277" r:id="rId9"/>
    <p:sldId id="281" r:id="rId10"/>
    <p:sldId id="278" r:id="rId11"/>
    <p:sldId id="280" r:id="rId12"/>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varScale="1">
        <p:scale>
          <a:sx n="73" d="100"/>
          <a:sy n="73" d="100"/>
        </p:scale>
        <p:origin x="-612" y="-102"/>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rtl="0"/>
            <a:fld id="{03A45BA1-980A-4507-BE5A-5C1E7C2FFD8F}">
              <a:rPr lang="en-US"/>
              <a:pPr rtl="0"/>
              <a:t>24.08.2016</a:t>
            </a:fld>
            <a:endParaRPr/>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57E03411-58E2-43FD-AE1D-AD77DFF8CB20}" type="slidenum">
              <a:rPr/>
              <a:pPr rtl="0"/>
              <a:t>‹#›</a:t>
            </a:fld>
            <a:endParaRPr/>
          </a:p>
        </p:txBody>
      </p:sp>
    </p:spTree>
    <p:extLst>
      <p:ext uri="{BB962C8B-B14F-4D97-AF65-F5344CB8AC3E}">
        <p14:creationId xmlns=""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rtl="0"/>
            <a:fld id="{85A3416D-7FED-43BC-AA7C-D92DBA01ED64}">
              <a:rPr lang="en-US"/>
              <a:pPr rtl="0"/>
              <a:t>24.08.2016</a:t>
            </a:fld>
            <a:endParaRPr/>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Заполнитель заме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Щелкните, чтобы изменить стили текста образца слайда</a:t>
            </a:r>
          </a:p>
          <a:p>
            <a:pPr lvl="1" rtl="0"/>
            <a:r>
              <a:t>Второй уровень</a:t>
            </a:r>
          </a:p>
          <a:p>
            <a:pPr lvl="2" rtl="0"/>
            <a:r>
              <a:t>Третий уровень</a:t>
            </a:r>
          </a:p>
          <a:p>
            <a:pPr lvl="3" rtl="0"/>
            <a:r>
              <a:t>Четвертый уровень</a:t>
            </a:r>
          </a:p>
          <a:p>
            <a:pPr lvl="4" rtl="0"/>
            <a:r>
              <a:t>Пятый уровень</a:t>
            </a:r>
          </a:p>
        </p:txBody>
      </p:sp>
      <p:sp>
        <p:nvSpPr>
          <p:cNvPr id="6" name="Заполнитель нижне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C8DC57A8-AE18-4654-B6AF-04B3577165BE}" type="slidenum">
              <a:rPr/>
              <a:pPr rtl="0"/>
              <a:t>‹#›</a:t>
            </a:fld>
            <a:endParaRPr/>
          </a:p>
        </p:txBody>
      </p:sp>
    </p:spTree>
    <p:extLst>
      <p:ext uri="{BB962C8B-B14F-4D97-AF65-F5344CB8AC3E}">
        <p14:creationId xmlns=""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ru-RU" smtClean="0"/>
              <a:t>Образец заголовка</a:t>
            </a:r>
            <a:endParaRPr/>
          </a:p>
        </p:txBody>
      </p:sp>
      <p:sp>
        <p:nvSpPr>
          <p:cNvPr id="3" name="Подзаголовок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ru-RU" smtClean="0"/>
              <a:t>Образец подзаголовка</a:t>
            </a:r>
            <a:endParaRPr/>
          </a:p>
        </p:txBody>
      </p:sp>
    </p:spTree>
    <p:extLst>
      <p:ext uri="{BB962C8B-B14F-4D97-AF65-F5344CB8AC3E}">
        <p14:creationId xmlns="" xmlns:p14="http://schemas.microsoft.com/office/powerpoint/2010/main" val="29812036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Три рисунка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66214" y="421594"/>
            <a:ext cx="2286000" cy="1885508"/>
          </a:xfrm>
        </p:spPr>
        <p:txBody>
          <a:bodyPr rtlCol="0">
            <a:normAutofit/>
          </a:bodyPr>
          <a:lstStyle>
            <a:lvl1pPr algn="l" rtl="0">
              <a:defRPr sz="2400"/>
            </a:lvl1pPr>
          </a:lstStyle>
          <a:p>
            <a:pPr rtl="0"/>
            <a:r>
              <a:rPr lang="ru-RU" smtClean="0"/>
              <a:t>Образец заголовка</a:t>
            </a:r>
            <a:endParaRPr lang="ru"/>
          </a:p>
        </p:txBody>
      </p:sp>
      <p:grpSp>
        <p:nvGrpSpPr>
          <p:cNvPr id="84" name="Группа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grpSp>
        <p:nvGrpSpPr>
          <p:cNvPr id="98" name="Группа 97"/>
          <p:cNvGrpSpPr/>
          <p:nvPr/>
        </p:nvGrpSpPr>
        <p:grpSpPr>
          <a:xfrm>
            <a:off x="5322489" y="319177"/>
            <a:ext cx="3389607" cy="2710838"/>
            <a:chOff x="895350" y="3313113"/>
            <a:chExt cx="3613151" cy="2790825"/>
          </a:xfrm>
          <a:solidFill>
            <a:schemeClr val="tx1">
              <a:lumMod val="50000"/>
            </a:schemeClr>
          </a:solidFill>
        </p:grpSpPr>
        <p:sp>
          <p:nvSpPr>
            <p:cNvPr id="99"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grpSp>
        <p:nvGrpSpPr>
          <p:cNvPr id="112" name="Группа 111"/>
          <p:cNvGrpSpPr/>
          <p:nvPr/>
        </p:nvGrpSpPr>
        <p:grpSpPr>
          <a:xfrm>
            <a:off x="5322489" y="3245640"/>
            <a:ext cx="3389607" cy="2710838"/>
            <a:chOff x="895350" y="3313113"/>
            <a:chExt cx="3613151" cy="2790825"/>
          </a:xfrm>
          <a:solidFill>
            <a:schemeClr val="tx1">
              <a:lumMod val="50000"/>
            </a:schemeClr>
          </a:solidFill>
        </p:grpSpPr>
        <p:sp>
          <p:nvSpPr>
            <p:cNvPr id="113"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sp>
        <p:nvSpPr>
          <p:cNvPr id="126" name="Текст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8" name="Номер слайда 7"/>
          <p:cNvSpPr>
            <a:spLocks noGrp="1"/>
          </p:cNvSpPr>
          <p:nvPr>
            <p:ph type="sldNum" sz="quarter" idx="12"/>
          </p:nvPr>
        </p:nvSpPr>
        <p:spPr/>
        <p:txBody>
          <a:bodyPr rtlCol="0"/>
          <a:lstStyle/>
          <a:p>
            <a:pPr rtl="0"/>
            <a:fld id="{022B156B-59AE-415F-B24B-8756D48BB977}" type="slidenum">
              <a:rPr/>
              <a:pPr rtl="0"/>
              <a:t>‹#›</a:t>
            </a:fld>
            <a:endParaRPr/>
          </a:p>
        </p:txBody>
      </p:sp>
      <p:sp>
        <p:nvSpPr>
          <p:cNvPr id="7" name="Нижний колонтитул 6"/>
          <p:cNvSpPr>
            <a:spLocks noGrp="1"/>
          </p:cNvSpPr>
          <p:nvPr>
            <p:ph type="ftr" sz="quarter" idx="11"/>
          </p:nvPr>
        </p:nvSpPr>
        <p:spPr/>
        <p:txBody>
          <a:bodyPr rtlCol="0"/>
          <a:lstStyle/>
          <a:p>
            <a:pPr rtl="0"/>
            <a:endParaRPr/>
          </a:p>
        </p:txBody>
      </p:sp>
      <p:sp>
        <p:nvSpPr>
          <p:cNvPr id="6" name="Дата 5"/>
          <p:cNvSpPr>
            <a:spLocks noGrp="1"/>
          </p:cNvSpPr>
          <p:nvPr>
            <p:ph type="dt" sz="half" idx="10"/>
          </p:nvPr>
        </p:nvSpPr>
        <p:spPr/>
        <p:txBody>
          <a:bodyPr rtlCol="0"/>
          <a:lstStyle/>
          <a:p>
            <a:pPr rtl="0"/>
            <a:fld id="{4CF99945-0A15-4715-AB6C-F5E56CF20F70}">
              <a:rPr lang="en-US"/>
              <a:pPr rtl="0"/>
              <a:t>24.08.2016</a:t>
            </a:fld>
            <a:endParaRPr/>
          </a:p>
        </p:txBody>
      </p:sp>
    </p:spTree>
    <p:extLst>
      <p:ext uri="{BB962C8B-B14F-4D97-AF65-F5344CB8AC3E}">
        <p14:creationId xmlns="" xmlns:p14="http://schemas.microsoft.com/office/powerpoint/2010/main" val="7874251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ru-RU" smtClean="0"/>
              <a:t>Образец заголовка</a:t>
            </a:r>
            <a:endParaRPr dirty="0"/>
          </a:p>
        </p:txBody>
      </p:sp>
      <p:sp>
        <p:nvSpPr>
          <p:cNvPr id="3" name="Объект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dirty="0"/>
          </a:p>
        </p:txBody>
      </p:sp>
      <p:sp>
        <p:nvSpPr>
          <p:cNvPr id="4" name="Замещающий текст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7" name="Номер слайда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a:pPr rtl="0"/>
              <a:t>‹#›</a:t>
            </a:fld>
            <a:endParaRPr/>
          </a:p>
        </p:txBody>
      </p:sp>
      <p:sp>
        <p:nvSpPr>
          <p:cNvPr id="6" name="Нижний колонтитул 5"/>
          <p:cNvSpPr>
            <a:spLocks noGrp="1"/>
          </p:cNvSpPr>
          <p:nvPr>
            <p:ph type="ftr" sz="quarter" idx="11"/>
          </p:nvPr>
        </p:nvSpPr>
        <p:spPr/>
        <p:txBody>
          <a:bodyPr rtlCol="0"/>
          <a:lstStyle/>
          <a:p>
            <a:pPr rtl="0"/>
            <a:endParaRPr/>
          </a:p>
        </p:txBody>
      </p:sp>
      <p:sp>
        <p:nvSpPr>
          <p:cNvPr id="5" name="Дата 4"/>
          <p:cNvSpPr>
            <a:spLocks noGrp="1"/>
          </p:cNvSpPr>
          <p:nvPr>
            <p:ph type="dt" sz="half" idx="10"/>
          </p:nvPr>
        </p:nvSpPr>
        <p:spPr>
          <a:xfrm>
            <a:off x="8075611" y="6019801"/>
            <a:ext cx="1396260" cy="228600"/>
          </a:xfrm>
        </p:spPr>
        <p:txBody>
          <a:bodyPr rtlCol="0"/>
          <a:lstStyle/>
          <a:p>
            <a:pPr rtl="0"/>
            <a:fld id="{4CF99945-0A15-4715-AB6C-F5E56CF20F70}">
              <a:rPr lang="en-US"/>
              <a:pPr rtl="0"/>
              <a:t>24.08.2016</a:t>
            </a:fld>
            <a:endParaRPr/>
          </a:p>
        </p:txBody>
      </p:sp>
    </p:spTree>
    <p:extLst>
      <p:ext uri="{BB962C8B-B14F-4D97-AF65-F5344CB8AC3E}">
        <p14:creationId xmlns="" xmlns:p14="http://schemas.microsoft.com/office/powerpoint/2010/main" val="12397626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ru-RU" smtClean="0"/>
              <a:t>Образец заголовка</a:t>
            </a:r>
            <a:endParaRPr dirty="0"/>
          </a:p>
        </p:txBody>
      </p:sp>
      <p:grpSp>
        <p:nvGrpSpPr>
          <p:cNvPr id="8" name="Группа 7"/>
          <p:cNvGrpSpPr/>
          <p:nvPr/>
        </p:nvGrpSpPr>
        <p:grpSpPr>
          <a:xfrm>
            <a:off x="595546" y="781398"/>
            <a:ext cx="6433398" cy="5053665"/>
            <a:chOff x="5162444" y="781398"/>
            <a:chExt cx="6433398" cy="5053665"/>
          </a:xfrm>
        </p:grpSpPr>
        <p:sp>
          <p:nvSpPr>
            <p:cNvPr id="9" name="Полилиния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Полилиния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Группа 10"/>
            <p:cNvGrpSpPr/>
            <p:nvPr/>
          </p:nvGrpSpPr>
          <p:grpSpPr>
            <a:xfrm>
              <a:off x="5814205" y="859113"/>
              <a:ext cx="5129146" cy="4880471"/>
              <a:chOff x="7856559" y="859113"/>
              <a:chExt cx="3086791" cy="4880471"/>
            </a:xfrm>
          </p:grpSpPr>
          <p:sp>
            <p:nvSpPr>
              <p:cNvPr id="20" name="Полилиния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Полилиния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Полилиния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Полилиния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Полилиния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Полилиния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Полилиния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Полилиния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Полилиния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Полилиния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ru-RU" smtClean="0"/>
              <a:t>Вставка рисунка</a:t>
            </a:r>
            <a:endParaRPr dirty="0"/>
          </a:p>
        </p:txBody>
      </p:sp>
      <p:sp>
        <p:nvSpPr>
          <p:cNvPr id="4" name="Замещающий текст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7" name="Номер слайда 6"/>
          <p:cNvSpPr>
            <a:spLocks noGrp="1"/>
          </p:cNvSpPr>
          <p:nvPr>
            <p:ph type="sldNum" sz="quarter" idx="12"/>
          </p:nvPr>
        </p:nvSpPr>
        <p:spPr/>
        <p:txBody>
          <a:bodyPr rtlCol="0"/>
          <a:lstStyle/>
          <a:p>
            <a:pPr rtl="0"/>
            <a:fld id="{022B156B-59AE-415F-B24B-8756D48BB977}" type="slidenum">
              <a:rPr/>
              <a:pPr rtl="0"/>
              <a:t>‹#›</a:t>
            </a:fld>
            <a:endParaRPr/>
          </a:p>
        </p:txBody>
      </p:sp>
      <p:sp>
        <p:nvSpPr>
          <p:cNvPr id="6" name="Нижний колонтитул 5"/>
          <p:cNvSpPr>
            <a:spLocks noGrp="1"/>
          </p:cNvSpPr>
          <p:nvPr>
            <p:ph type="ftr" sz="quarter" idx="11"/>
          </p:nvPr>
        </p:nvSpPr>
        <p:spPr/>
        <p:txBody>
          <a:bodyPr rtlCol="0"/>
          <a:lstStyle/>
          <a:p>
            <a:pPr rtl="0"/>
            <a:endParaRPr/>
          </a:p>
        </p:txBody>
      </p:sp>
      <p:sp>
        <p:nvSpPr>
          <p:cNvPr id="5" name="Дата 4"/>
          <p:cNvSpPr>
            <a:spLocks noGrp="1"/>
          </p:cNvSpPr>
          <p:nvPr>
            <p:ph type="dt" sz="half" idx="10"/>
          </p:nvPr>
        </p:nvSpPr>
        <p:spPr/>
        <p:txBody>
          <a:bodyPr rtlCol="0"/>
          <a:lstStyle/>
          <a:p>
            <a:pPr rtl="0"/>
            <a:fld id="{4CF99945-0A15-4715-AB6C-F5E56CF20F70}">
              <a:rPr lang="en-US"/>
              <a:pPr rtl="0"/>
              <a:t>24.08.2016</a:t>
            </a:fld>
            <a:endParaRPr/>
          </a:p>
        </p:txBody>
      </p:sp>
    </p:spTree>
    <p:extLst>
      <p:ext uri="{BB962C8B-B14F-4D97-AF65-F5344CB8AC3E}">
        <p14:creationId xmlns="" xmlns:p14="http://schemas.microsoft.com/office/powerpoint/2010/main" val="26595758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Вертикальный текст 2"/>
          <p:cNvSpPr>
            <a:spLocks noGrp="1"/>
          </p:cNvSpPr>
          <p:nvPr>
            <p:ph type="body" orient="vert" idx="1"/>
          </p:nvPr>
        </p:nvSpPr>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6" name="Номер слайда 5"/>
          <p:cNvSpPr>
            <a:spLocks noGrp="1"/>
          </p:cNvSpPr>
          <p:nvPr>
            <p:ph type="sldNum" sz="quarter" idx="12"/>
          </p:nvPr>
        </p:nvSpPr>
        <p:spPr/>
        <p:txBody>
          <a:bodyPr rtlCol="0"/>
          <a:lstStyle/>
          <a:p>
            <a:pPr rtl="0"/>
            <a:fld id="{022B156B-59AE-415F-B24B-8756D48BB977}" type="slidenum">
              <a:rPr/>
              <a:pPr rtl="0"/>
              <a:t>‹#›</a:t>
            </a:fld>
            <a:endParaRPr/>
          </a:p>
        </p:txBody>
      </p:sp>
      <p:sp>
        <p:nvSpPr>
          <p:cNvPr id="5" name="Нижний колонтитул 4"/>
          <p:cNvSpPr>
            <a:spLocks noGrp="1"/>
          </p:cNvSpPr>
          <p:nvPr>
            <p:ph type="ftr" sz="quarter" idx="11"/>
          </p:nvPr>
        </p:nvSpPr>
        <p:spPr/>
        <p:txBody>
          <a:bodyPr rtlCol="0"/>
          <a:lstStyle/>
          <a:p>
            <a:pPr rtl="0"/>
            <a:endParaRPr/>
          </a:p>
        </p:txBody>
      </p:sp>
      <p:sp>
        <p:nvSpPr>
          <p:cNvPr id="4" name="Дата 3"/>
          <p:cNvSpPr>
            <a:spLocks noGrp="1"/>
          </p:cNvSpPr>
          <p:nvPr>
            <p:ph type="dt" sz="half" idx="10"/>
          </p:nvPr>
        </p:nvSpPr>
        <p:spPr/>
        <p:txBody>
          <a:bodyPr rtlCol="0"/>
          <a:lstStyle/>
          <a:p>
            <a:pPr rtl="0"/>
            <a:fld id="{4CF99945-0A15-4715-AB6C-F5E56CF20F70}">
              <a:rPr lang="en-US"/>
              <a:pPr rtl="0"/>
              <a:t>24.08.2016</a:t>
            </a:fld>
            <a:endParaRPr/>
          </a:p>
        </p:txBody>
      </p:sp>
    </p:spTree>
    <p:extLst>
      <p:ext uri="{BB962C8B-B14F-4D97-AF65-F5344CB8AC3E}">
        <p14:creationId xmlns="" xmlns:p14="http://schemas.microsoft.com/office/powerpoint/2010/main" val="24479362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624268" y="304800"/>
            <a:ext cx="1729531" cy="5676900"/>
          </a:xfrm>
        </p:spPr>
        <p:txBody>
          <a:bodyPr vert="eaVert" rtlCol="0"/>
          <a:lstStyle/>
          <a:p>
            <a:pPr rtl="0"/>
            <a:r>
              <a:rPr lang="ru-RU" smtClean="0"/>
              <a:t>Образец заголовка</a:t>
            </a:r>
            <a:endParaRPr/>
          </a:p>
        </p:txBody>
      </p:sp>
      <p:sp>
        <p:nvSpPr>
          <p:cNvPr id="3" name="Вертикальный текст 2"/>
          <p:cNvSpPr>
            <a:spLocks noGrp="1"/>
          </p:cNvSpPr>
          <p:nvPr>
            <p:ph type="body" orient="vert" idx="1"/>
          </p:nvPr>
        </p:nvSpPr>
        <p:spPr>
          <a:xfrm>
            <a:off x="838199" y="304800"/>
            <a:ext cx="8633671" cy="5676900"/>
          </a:xfrm>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6" name="Номер слайда 5"/>
          <p:cNvSpPr>
            <a:spLocks noGrp="1"/>
          </p:cNvSpPr>
          <p:nvPr>
            <p:ph type="sldNum" sz="quarter" idx="12"/>
          </p:nvPr>
        </p:nvSpPr>
        <p:spPr/>
        <p:txBody>
          <a:bodyPr rtlCol="0"/>
          <a:lstStyle/>
          <a:p>
            <a:pPr rtl="0"/>
            <a:fld id="{022B156B-59AE-415F-B24B-8756D48BB977}" type="slidenum">
              <a:rPr/>
              <a:pPr rtl="0"/>
              <a:t>‹#›</a:t>
            </a:fld>
            <a:endParaRPr/>
          </a:p>
        </p:txBody>
      </p:sp>
      <p:sp>
        <p:nvSpPr>
          <p:cNvPr id="5" name="Нижний колонтитул 4"/>
          <p:cNvSpPr>
            <a:spLocks noGrp="1"/>
          </p:cNvSpPr>
          <p:nvPr>
            <p:ph type="ftr" sz="quarter" idx="11"/>
          </p:nvPr>
        </p:nvSpPr>
        <p:spPr/>
        <p:txBody>
          <a:bodyPr rtlCol="0"/>
          <a:lstStyle/>
          <a:p>
            <a:pPr rtl="0"/>
            <a:endParaRPr/>
          </a:p>
        </p:txBody>
      </p:sp>
      <p:sp>
        <p:nvSpPr>
          <p:cNvPr id="4" name="Дата 3"/>
          <p:cNvSpPr>
            <a:spLocks noGrp="1"/>
          </p:cNvSpPr>
          <p:nvPr>
            <p:ph type="dt" sz="half" idx="10"/>
          </p:nvPr>
        </p:nvSpPr>
        <p:spPr/>
        <p:txBody>
          <a:bodyPr rtlCol="0"/>
          <a:lstStyle/>
          <a:p>
            <a:pPr rtl="0"/>
            <a:fld id="{4CF99945-0A15-4715-AB6C-F5E56CF20F70}">
              <a:rPr lang="en-US"/>
              <a:pPr rtl="0"/>
              <a:t>24.08.2016</a:t>
            </a:fld>
            <a:endParaRPr/>
          </a:p>
        </p:txBody>
      </p:sp>
    </p:spTree>
    <p:extLst>
      <p:ext uri="{BB962C8B-B14F-4D97-AF65-F5344CB8AC3E}">
        <p14:creationId xmlns="" xmlns:p14="http://schemas.microsoft.com/office/powerpoint/2010/main" val="42058033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Объект 2"/>
          <p:cNvSpPr>
            <a:spLocks noGrp="1"/>
          </p:cNvSpPr>
          <p:nvPr>
            <p:ph idx="1"/>
          </p:nvPr>
        </p:nvSpPr>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6" name="Номер слайда 5"/>
          <p:cNvSpPr>
            <a:spLocks noGrp="1"/>
          </p:cNvSpPr>
          <p:nvPr>
            <p:ph type="sldNum" sz="quarter" idx="12"/>
          </p:nvPr>
        </p:nvSpPr>
        <p:spPr/>
        <p:txBody>
          <a:bodyPr rtlCol="0"/>
          <a:lstStyle/>
          <a:p>
            <a:pPr rtl="0"/>
            <a:fld id="{022B156B-59AE-415F-B24B-8756D48BB977}" type="slidenum">
              <a:rPr/>
              <a:pPr rtl="0"/>
              <a:t>‹#›</a:t>
            </a:fld>
            <a:endParaRPr dirty="0"/>
          </a:p>
        </p:txBody>
      </p:sp>
      <p:sp>
        <p:nvSpPr>
          <p:cNvPr id="5" name="Нижний колонтитул 4"/>
          <p:cNvSpPr>
            <a:spLocks noGrp="1"/>
          </p:cNvSpPr>
          <p:nvPr>
            <p:ph type="ftr" sz="quarter" idx="11"/>
          </p:nvPr>
        </p:nvSpPr>
        <p:spPr/>
        <p:txBody>
          <a:bodyPr rtlCol="0"/>
          <a:lstStyle/>
          <a:p>
            <a:pPr rtl="0"/>
            <a:endParaRPr/>
          </a:p>
        </p:txBody>
      </p:sp>
      <p:sp>
        <p:nvSpPr>
          <p:cNvPr id="4" name="Дата 3"/>
          <p:cNvSpPr>
            <a:spLocks noGrp="1"/>
          </p:cNvSpPr>
          <p:nvPr>
            <p:ph type="dt" sz="half" idx="10"/>
          </p:nvPr>
        </p:nvSpPr>
        <p:spPr/>
        <p:txBody>
          <a:bodyPr rtlCol="0"/>
          <a:lstStyle/>
          <a:p>
            <a:pPr rtl="0"/>
            <a:fld id="{4CF99945-0A15-4715-AB6C-F5E56CF20F70}">
              <a:rPr lang="en-US"/>
              <a:pPr rtl="0"/>
              <a:t>24.08.2016</a:t>
            </a:fld>
            <a:endParaRPr/>
          </a:p>
        </p:txBody>
      </p:sp>
    </p:spTree>
    <p:extLst>
      <p:ext uri="{BB962C8B-B14F-4D97-AF65-F5344CB8AC3E}">
        <p14:creationId xmlns="" xmlns:p14="http://schemas.microsoft.com/office/powerpoint/2010/main" val="3396309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ru-RU" smtClean="0"/>
              <a:t>Образец заголовка</a:t>
            </a:r>
            <a:endParaRPr/>
          </a:p>
        </p:txBody>
      </p:sp>
      <p:sp>
        <p:nvSpPr>
          <p:cNvPr id="3" name="Замещающий текст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ru-RU" smtClean="0"/>
              <a:t>Образец текста</a:t>
            </a:r>
          </a:p>
        </p:txBody>
      </p:sp>
    </p:spTree>
    <p:extLst>
      <p:ext uri="{BB962C8B-B14F-4D97-AF65-F5344CB8AC3E}">
        <p14:creationId xmlns="" xmlns:p14="http://schemas.microsoft.com/office/powerpoint/2010/main" val="12292579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типа объектов">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Объект 2"/>
          <p:cNvSpPr>
            <a:spLocks noGrp="1"/>
          </p:cNvSpPr>
          <p:nvPr>
            <p:ph sz="half" idx="1"/>
          </p:nvPr>
        </p:nvSpPr>
        <p:spPr>
          <a:xfrm>
            <a:off x="1065212" y="1825625"/>
            <a:ext cx="4954588" cy="4187952"/>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4" name="Объект 3"/>
          <p:cNvSpPr>
            <a:spLocks noGrp="1"/>
          </p:cNvSpPr>
          <p:nvPr>
            <p:ph sz="half" idx="2"/>
          </p:nvPr>
        </p:nvSpPr>
        <p:spPr>
          <a:xfrm>
            <a:off x="6172200" y="1825625"/>
            <a:ext cx="4951414" cy="4187952"/>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7" name="Номер слайда 6"/>
          <p:cNvSpPr>
            <a:spLocks noGrp="1"/>
          </p:cNvSpPr>
          <p:nvPr>
            <p:ph type="sldNum" sz="quarter" idx="12"/>
          </p:nvPr>
        </p:nvSpPr>
        <p:spPr/>
        <p:txBody>
          <a:bodyPr rtlCol="0"/>
          <a:lstStyle/>
          <a:p>
            <a:pPr rtl="0"/>
            <a:fld id="{022B156B-59AE-415F-B24B-8756D48BB977}" type="slidenum">
              <a:rPr/>
              <a:pPr rtl="0"/>
              <a:t>‹#›</a:t>
            </a:fld>
            <a:endParaRPr/>
          </a:p>
        </p:txBody>
      </p:sp>
      <p:sp>
        <p:nvSpPr>
          <p:cNvPr id="6" name="Нижний колонтитул 5"/>
          <p:cNvSpPr>
            <a:spLocks noGrp="1"/>
          </p:cNvSpPr>
          <p:nvPr>
            <p:ph type="ftr" sz="quarter" idx="11"/>
          </p:nvPr>
        </p:nvSpPr>
        <p:spPr/>
        <p:txBody>
          <a:bodyPr rtlCol="0"/>
          <a:lstStyle/>
          <a:p>
            <a:pPr rtl="0"/>
            <a:endParaRPr/>
          </a:p>
        </p:txBody>
      </p:sp>
      <p:sp>
        <p:nvSpPr>
          <p:cNvPr id="5" name="Дата 4"/>
          <p:cNvSpPr>
            <a:spLocks noGrp="1"/>
          </p:cNvSpPr>
          <p:nvPr>
            <p:ph type="dt" sz="half" idx="10"/>
          </p:nvPr>
        </p:nvSpPr>
        <p:spPr/>
        <p:txBody>
          <a:bodyPr rtlCol="0"/>
          <a:lstStyle/>
          <a:p>
            <a:pPr rtl="0"/>
            <a:fld id="{4CF99945-0A15-4715-AB6C-F5E56CF20F70}">
              <a:rPr lang="en-US"/>
              <a:pPr rtl="0"/>
              <a:t>24.08.2016</a:t>
            </a:fld>
            <a:endParaRPr/>
          </a:p>
        </p:txBody>
      </p:sp>
    </p:spTree>
    <p:extLst>
      <p:ext uri="{BB962C8B-B14F-4D97-AF65-F5344CB8AC3E}">
        <p14:creationId xmlns="" xmlns:p14="http://schemas.microsoft.com/office/powerpoint/2010/main" val="29727551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Текст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4" name="Объект 3"/>
          <p:cNvSpPr>
            <a:spLocks noGrp="1"/>
          </p:cNvSpPr>
          <p:nvPr>
            <p:ph sz="half" idx="2"/>
          </p:nvPr>
        </p:nvSpPr>
        <p:spPr>
          <a:xfrm>
            <a:off x="1069848" y="2505075"/>
            <a:ext cx="4956048" cy="3476625"/>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5" name="Замещающий текст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6" name="Объект 5"/>
          <p:cNvSpPr>
            <a:spLocks noGrp="1"/>
          </p:cNvSpPr>
          <p:nvPr>
            <p:ph sz="quarter" idx="4"/>
          </p:nvPr>
        </p:nvSpPr>
        <p:spPr>
          <a:xfrm>
            <a:off x="6172200" y="2505075"/>
            <a:ext cx="4956048" cy="3476625"/>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9" name="Номер слайда 8"/>
          <p:cNvSpPr>
            <a:spLocks noGrp="1"/>
          </p:cNvSpPr>
          <p:nvPr>
            <p:ph type="sldNum" sz="quarter" idx="12"/>
          </p:nvPr>
        </p:nvSpPr>
        <p:spPr/>
        <p:txBody>
          <a:bodyPr rtlCol="0"/>
          <a:lstStyle/>
          <a:p>
            <a:pPr rtl="0"/>
            <a:fld id="{022B156B-59AE-415F-B24B-8756D48BB977}" type="slidenum">
              <a:rPr/>
              <a:pPr rtl="0"/>
              <a:t>‹#›</a:t>
            </a:fld>
            <a:endParaRPr/>
          </a:p>
        </p:txBody>
      </p:sp>
      <p:sp>
        <p:nvSpPr>
          <p:cNvPr id="8" name="Нижний колонтитул 7"/>
          <p:cNvSpPr>
            <a:spLocks noGrp="1"/>
          </p:cNvSpPr>
          <p:nvPr>
            <p:ph type="ftr" sz="quarter" idx="11"/>
          </p:nvPr>
        </p:nvSpPr>
        <p:spPr/>
        <p:txBody>
          <a:bodyPr rtlCol="0"/>
          <a:lstStyle/>
          <a:p>
            <a:pPr rtl="0"/>
            <a:endParaRPr/>
          </a:p>
        </p:txBody>
      </p:sp>
      <p:sp>
        <p:nvSpPr>
          <p:cNvPr id="7" name="Дата 6"/>
          <p:cNvSpPr>
            <a:spLocks noGrp="1"/>
          </p:cNvSpPr>
          <p:nvPr>
            <p:ph type="dt" sz="half" idx="10"/>
          </p:nvPr>
        </p:nvSpPr>
        <p:spPr/>
        <p:txBody>
          <a:bodyPr rtlCol="0"/>
          <a:lstStyle/>
          <a:p>
            <a:pPr rtl="0"/>
            <a:fld id="{4CF99945-0A15-4715-AB6C-F5E56CF20F70}">
              <a:rPr lang="en-US"/>
              <a:pPr rtl="0"/>
              <a:t>24.08.2016</a:t>
            </a:fld>
            <a:endParaRPr/>
          </a:p>
        </p:txBody>
      </p:sp>
    </p:spTree>
    <p:extLst>
      <p:ext uri="{BB962C8B-B14F-4D97-AF65-F5344CB8AC3E}">
        <p14:creationId xmlns="" xmlns:p14="http://schemas.microsoft.com/office/powerpoint/2010/main" val="23185716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5" name="Номер слайда 4"/>
          <p:cNvSpPr>
            <a:spLocks noGrp="1"/>
          </p:cNvSpPr>
          <p:nvPr>
            <p:ph type="sldNum" sz="quarter" idx="12"/>
          </p:nvPr>
        </p:nvSpPr>
        <p:spPr/>
        <p:txBody>
          <a:bodyPr rtlCol="0"/>
          <a:lstStyle/>
          <a:p>
            <a:pPr rtl="0"/>
            <a:fld id="{022B156B-59AE-415F-B24B-8756D48BB977}" type="slidenum">
              <a:rPr/>
              <a:pPr rtl="0"/>
              <a:t>‹#›</a:t>
            </a:fld>
            <a:endParaRPr/>
          </a:p>
        </p:txBody>
      </p:sp>
      <p:sp>
        <p:nvSpPr>
          <p:cNvPr id="4" name="Нижний колонтитул 3"/>
          <p:cNvSpPr>
            <a:spLocks noGrp="1"/>
          </p:cNvSpPr>
          <p:nvPr>
            <p:ph type="ftr" sz="quarter" idx="11"/>
          </p:nvPr>
        </p:nvSpPr>
        <p:spPr/>
        <p:txBody>
          <a:bodyPr rtlCol="0"/>
          <a:lstStyle/>
          <a:p>
            <a:pPr rtl="0"/>
            <a:endParaRPr/>
          </a:p>
        </p:txBody>
      </p:sp>
      <p:sp>
        <p:nvSpPr>
          <p:cNvPr id="3" name="Дата 2"/>
          <p:cNvSpPr>
            <a:spLocks noGrp="1"/>
          </p:cNvSpPr>
          <p:nvPr>
            <p:ph type="dt" sz="half" idx="10"/>
          </p:nvPr>
        </p:nvSpPr>
        <p:spPr/>
        <p:txBody>
          <a:bodyPr rtlCol="0"/>
          <a:lstStyle/>
          <a:p>
            <a:pPr rtl="0"/>
            <a:fld id="{4CF99945-0A15-4715-AB6C-F5E56CF20F70}">
              <a:rPr lang="en-US"/>
              <a:pPr rtl="0"/>
              <a:t>24.08.2016</a:t>
            </a:fld>
            <a:endParaRPr/>
          </a:p>
        </p:txBody>
      </p:sp>
    </p:spTree>
    <p:extLst>
      <p:ext uri="{BB962C8B-B14F-4D97-AF65-F5344CB8AC3E}">
        <p14:creationId xmlns="" xmlns:p14="http://schemas.microsoft.com/office/powerpoint/2010/main" val="35128164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rtlCol="0"/>
          <a:lstStyle/>
          <a:p>
            <a:pPr rtl="0"/>
            <a:fld id="{022B156B-59AE-415F-B24B-8756D48BB977}" type="slidenum">
              <a:rPr/>
              <a:pPr rtl="0"/>
              <a:t>‹#›</a:t>
            </a:fld>
            <a:endParaRPr/>
          </a:p>
        </p:txBody>
      </p:sp>
      <p:sp>
        <p:nvSpPr>
          <p:cNvPr id="3" name="Нижний колонтитул 2"/>
          <p:cNvSpPr>
            <a:spLocks noGrp="1"/>
          </p:cNvSpPr>
          <p:nvPr>
            <p:ph type="ftr" sz="quarter" idx="11"/>
          </p:nvPr>
        </p:nvSpPr>
        <p:spPr/>
        <p:txBody>
          <a:bodyPr rtlCol="0"/>
          <a:lstStyle/>
          <a:p>
            <a:pPr rtl="0"/>
            <a:endParaRPr/>
          </a:p>
        </p:txBody>
      </p:sp>
      <p:sp>
        <p:nvSpPr>
          <p:cNvPr id="2" name="Дата 1"/>
          <p:cNvSpPr>
            <a:spLocks noGrp="1"/>
          </p:cNvSpPr>
          <p:nvPr>
            <p:ph type="dt" sz="half" idx="10"/>
          </p:nvPr>
        </p:nvSpPr>
        <p:spPr/>
        <p:txBody>
          <a:bodyPr rtlCol="0"/>
          <a:lstStyle/>
          <a:p>
            <a:pPr rtl="0"/>
            <a:fld id="{4CF99945-0A15-4715-AB6C-F5E56CF20F70}">
              <a:rPr lang="en-US"/>
              <a:pPr rtl="0"/>
              <a:t>24.08.2016</a:t>
            </a:fld>
            <a:endParaRPr/>
          </a:p>
        </p:txBody>
      </p:sp>
    </p:spTree>
    <p:extLst>
      <p:ext uri="{BB962C8B-B14F-4D97-AF65-F5344CB8AC3E}">
        <p14:creationId xmlns="" xmlns:p14="http://schemas.microsoft.com/office/powerpoint/2010/main" val="8478748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Два рисунка с подписям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5212" y="304799"/>
            <a:ext cx="10058402" cy="1216152"/>
          </a:xfrm>
        </p:spPr>
        <p:txBody>
          <a:bodyPr rtlCol="0"/>
          <a:lstStyle>
            <a:lvl1pPr algn="l" rtl="0">
              <a:defRPr/>
            </a:lvl1pPr>
          </a:lstStyle>
          <a:p>
            <a:pPr rtl="0"/>
            <a:r>
              <a:rPr lang="ru-RU" smtClean="0"/>
              <a:t>Образец заголовка</a:t>
            </a:r>
            <a:endParaRPr lang="ru"/>
          </a:p>
        </p:txBody>
      </p:sp>
      <p:grpSp>
        <p:nvGrpSpPr>
          <p:cNvPr id="9" name="Группа 8"/>
          <p:cNvGrpSpPr/>
          <p:nvPr/>
        </p:nvGrpSpPr>
        <p:grpSpPr>
          <a:xfrm>
            <a:off x="1052422" y="1733550"/>
            <a:ext cx="4360503" cy="3050038"/>
            <a:chOff x="895350" y="3313113"/>
            <a:chExt cx="3613151" cy="2790825"/>
          </a:xfrm>
          <a:solidFill>
            <a:schemeClr val="tx1">
              <a:lumMod val="50000"/>
            </a:schemeClr>
          </a:solidFill>
        </p:grpSpPr>
        <p:sp>
          <p:nvSpPr>
            <p:cNvPr id="10"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sp>
        <p:nvSpPr>
          <p:cNvPr id="39" name="Текст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grpSp>
        <p:nvGrpSpPr>
          <p:cNvPr id="22" name="Группа 21"/>
          <p:cNvGrpSpPr/>
          <p:nvPr/>
        </p:nvGrpSpPr>
        <p:grpSpPr>
          <a:xfrm>
            <a:off x="6763111" y="1733550"/>
            <a:ext cx="4360503" cy="3050038"/>
            <a:chOff x="895350" y="3313113"/>
            <a:chExt cx="3613151" cy="2790825"/>
          </a:xfrm>
          <a:solidFill>
            <a:schemeClr val="tx1">
              <a:lumMod val="50000"/>
            </a:schemeClr>
          </a:solidFill>
        </p:grpSpPr>
        <p:sp>
          <p:nvSpPr>
            <p:cNvPr id="23"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sp>
        <p:nvSpPr>
          <p:cNvPr id="40" name="Текст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8" name="Номер слайда 7"/>
          <p:cNvSpPr>
            <a:spLocks noGrp="1"/>
          </p:cNvSpPr>
          <p:nvPr>
            <p:ph type="sldNum" sz="quarter" idx="12"/>
          </p:nvPr>
        </p:nvSpPr>
        <p:spPr/>
        <p:txBody>
          <a:bodyPr rtlCol="0"/>
          <a:lstStyle/>
          <a:p>
            <a:pPr rtl="0"/>
            <a:fld id="{022B156B-59AE-415F-B24B-8756D48BB977}" type="slidenum">
              <a:rPr/>
              <a:pPr rtl="0"/>
              <a:t>‹#›</a:t>
            </a:fld>
            <a:endParaRPr/>
          </a:p>
        </p:txBody>
      </p:sp>
      <p:sp>
        <p:nvSpPr>
          <p:cNvPr id="7" name="Нижний колонтитул 6"/>
          <p:cNvSpPr>
            <a:spLocks noGrp="1"/>
          </p:cNvSpPr>
          <p:nvPr>
            <p:ph type="ftr" sz="quarter" idx="11"/>
          </p:nvPr>
        </p:nvSpPr>
        <p:spPr/>
        <p:txBody>
          <a:bodyPr rtlCol="0"/>
          <a:lstStyle/>
          <a:p>
            <a:pPr rtl="0"/>
            <a:endParaRPr/>
          </a:p>
        </p:txBody>
      </p:sp>
      <p:sp>
        <p:nvSpPr>
          <p:cNvPr id="6" name="Дата 5"/>
          <p:cNvSpPr>
            <a:spLocks noGrp="1"/>
          </p:cNvSpPr>
          <p:nvPr>
            <p:ph type="dt" sz="half" idx="10"/>
          </p:nvPr>
        </p:nvSpPr>
        <p:spPr/>
        <p:txBody>
          <a:bodyPr rtlCol="0"/>
          <a:lstStyle/>
          <a:p>
            <a:pPr rtl="0"/>
            <a:fld id="{4CF99945-0A15-4715-AB6C-F5E56CF20F70}">
              <a:rPr lang="en-US"/>
              <a:pPr rtl="0"/>
              <a:t>24.08.2016</a:t>
            </a:fld>
            <a:endParaRPr/>
          </a:p>
        </p:txBody>
      </p:sp>
    </p:spTree>
    <p:extLst>
      <p:ext uri="{BB962C8B-B14F-4D97-AF65-F5344CB8AC3E}">
        <p14:creationId xmlns="" xmlns:p14="http://schemas.microsoft.com/office/powerpoint/2010/main" val="11682748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ри рисунка с подписям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ru"/>
          </a:p>
        </p:txBody>
      </p:sp>
      <p:grpSp>
        <p:nvGrpSpPr>
          <p:cNvPr id="52" name="Группа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sp>
        <p:nvSpPr>
          <p:cNvPr id="81" name="Текст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grpSp>
        <p:nvGrpSpPr>
          <p:cNvPr id="84" name="Группа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sp>
        <p:nvSpPr>
          <p:cNvPr id="82" name="Текст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grpSp>
        <p:nvGrpSpPr>
          <p:cNvPr id="97" name="Группа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sp>
        <p:nvSpPr>
          <p:cNvPr id="83" name="Текст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8" name="Номер слайда 7"/>
          <p:cNvSpPr>
            <a:spLocks noGrp="1"/>
          </p:cNvSpPr>
          <p:nvPr>
            <p:ph type="sldNum" sz="quarter" idx="12"/>
          </p:nvPr>
        </p:nvSpPr>
        <p:spPr/>
        <p:txBody>
          <a:bodyPr rtlCol="0"/>
          <a:lstStyle/>
          <a:p>
            <a:pPr rtl="0"/>
            <a:fld id="{022B156B-59AE-415F-B24B-8756D48BB977}" type="slidenum">
              <a:rPr/>
              <a:pPr rtl="0"/>
              <a:t>‹#›</a:t>
            </a:fld>
            <a:endParaRPr/>
          </a:p>
        </p:txBody>
      </p:sp>
      <p:sp>
        <p:nvSpPr>
          <p:cNvPr id="7" name="Нижний колонтитул 6"/>
          <p:cNvSpPr>
            <a:spLocks noGrp="1"/>
          </p:cNvSpPr>
          <p:nvPr>
            <p:ph type="ftr" sz="quarter" idx="11"/>
          </p:nvPr>
        </p:nvSpPr>
        <p:spPr/>
        <p:txBody>
          <a:bodyPr rtlCol="0"/>
          <a:lstStyle/>
          <a:p>
            <a:pPr rtl="0"/>
            <a:endParaRPr/>
          </a:p>
        </p:txBody>
      </p:sp>
      <p:sp>
        <p:nvSpPr>
          <p:cNvPr id="6" name="Дата 5"/>
          <p:cNvSpPr>
            <a:spLocks noGrp="1"/>
          </p:cNvSpPr>
          <p:nvPr>
            <p:ph type="dt" sz="half" idx="10"/>
          </p:nvPr>
        </p:nvSpPr>
        <p:spPr/>
        <p:txBody>
          <a:bodyPr rtlCol="0"/>
          <a:lstStyle/>
          <a:p>
            <a:pPr rtl="0"/>
            <a:fld id="{4CF99945-0A15-4715-AB6C-F5E56CF20F70}">
              <a:rPr lang="en-US"/>
              <a:pPr rtl="0"/>
              <a:t>24.08.2016</a:t>
            </a:fld>
            <a:endParaRPr/>
          </a:p>
        </p:txBody>
      </p:sp>
    </p:spTree>
    <p:extLst>
      <p:ext uri="{BB962C8B-B14F-4D97-AF65-F5344CB8AC3E}">
        <p14:creationId xmlns="" xmlns:p14="http://schemas.microsoft.com/office/powerpoint/2010/main" val="16819350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Заполнитель заголовка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ru"/>
              <a:t>Стиль образца заголовка</a:t>
            </a:r>
            <a:endParaRPr/>
          </a:p>
        </p:txBody>
      </p:sp>
      <p:sp>
        <p:nvSpPr>
          <p:cNvPr id="3" name="Замещающий текст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ru"/>
              <a:t>Образец текста</a:t>
            </a:r>
          </a:p>
          <a:p>
            <a:pPr lvl="1" rtl="0"/>
            <a:r>
              <a:rPr lang="ru"/>
              <a:t>Второй уровень</a:t>
            </a:r>
          </a:p>
          <a:p>
            <a:pPr lvl="2" rtl="0"/>
            <a:r>
              <a:rPr lang="ru"/>
              <a:t>Третий уровень</a:t>
            </a:r>
          </a:p>
          <a:p>
            <a:pPr lvl="3" rtl="0"/>
            <a:r>
              <a:rPr lang="ru"/>
              <a:t>Четвертый уровень</a:t>
            </a:r>
          </a:p>
          <a:p>
            <a:pPr lvl="4" rtl="0"/>
            <a:r>
              <a:rPr lang="ru"/>
              <a:t>Пятый уровень</a:t>
            </a:r>
            <a:endParaRPr/>
          </a:p>
        </p:txBody>
      </p:sp>
      <p:sp>
        <p:nvSpPr>
          <p:cNvPr id="6" name="Номер слайда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en-US" smtClean="0"/>
              <a:pPr rtl="0"/>
              <a:t>‹#›</a:t>
            </a:fld>
            <a:endParaRPr lang="en-US"/>
          </a:p>
        </p:txBody>
      </p:sp>
      <p:sp>
        <p:nvSpPr>
          <p:cNvPr id="5" name="Нижний колонтитул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en-US"/>
          </a:p>
        </p:txBody>
      </p:sp>
      <p:sp>
        <p:nvSpPr>
          <p:cNvPr id="4" name="Дата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pPr rtl="0"/>
            <a:fld id="{4CF99945-0A15-4715-AB6C-F5E56CF20F70}">
              <a:rPr lang="en-US" smtClean="0"/>
              <a:pPr rtl="0"/>
              <a:t>24.08.2016</a:t>
            </a:fld>
            <a:endParaRPr lang="en-US"/>
          </a:p>
        </p:txBody>
      </p:sp>
    </p:spTree>
    <p:extLst>
      <p:ext uri="{BB962C8B-B14F-4D97-AF65-F5344CB8AC3E}">
        <p14:creationId xmlns=""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7.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rtlCol="0"/>
          <a:lstStyle/>
          <a:p>
            <a:pPr rtl="0"/>
            <a:r>
              <a:rPr lang="ru" dirty="0" smtClean="0"/>
              <a:t>Сказка о заблудшей душе.</a:t>
            </a:r>
            <a:endParaRPr lang="ru" dirty="0"/>
          </a:p>
        </p:txBody>
      </p:sp>
      <p:sp>
        <p:nvSpPr>
          <p:cNvPr id="3" name="Подзаголовок 2"/>
          <p:cNvSpPr>
            <a:spLocks noGrp="1"/>
          </p:cNvSpPr>
          <p:nvPr>
            <p:ph type="subTitle" idx="1"/>
          </p:nvPr>
        </p:nvSpPr>
        <p:spPr>
          <a:xfrm>
            <a:off x="3278777" y="3733799"/>
            <a:ext cx="7844835" cy="2314304"/>
          </a:xfrm>
        </p:spPr>
        <p:txBody>
          <a:bodyPr rtlCol="0">
            <a:normAutofit/>
          </a:bodyPr>
          <a:lstStyle/>
          <a:p>
            <a:pPr rtl="0"/>
            <a:r>
              <a:rPr lang="ru" dirty="0" smtClean="0"/>
              <a:t>Автор статьи</a:t>
            </a:r>
            <a:r>
              <a:rPr lang="en-US" dirty="0" smtClean="0"/>
              <a:t>:</a:t>
            </a:r>
            <a:r>
              <a:rPr lang="ru-RU" dirty="0" smtClean="0"/>
              <a:t>Учитель биологии</a:t>
            </a:r>
          </a:p>
          <a:p>
            <a:pPr rtl="0"/>
            <a:r>
              <a:rPr lang="ru-RU" dirty="0" smtClean="0"/>
              <a:t>		МБОУ </a:t>
            </a:r>
            <a:r>
              <a:rPr lang="ru-RU" dirty="0" smtClean="0"/>
              <a:t>Ангеловской </a:t>
            </a:r>
            <a:r>
              <a:rPr lang="ru-RU" dirty="0" smtClean="0"/>
              <a:t>СОШ</a:t>
            </a:r>
          </a:p>
          <a:p>
            <a:pPr rtl="0"/>
            <a:r>
              <a:rPr lang="ru-RU" dirty="0" smtClean="0"/>
              <a:t>		Красногорского района</a:t>
            </a:r>
          </a:p>
          <a:p>
            <a:pPr rtl="0"/>
            <a:r>
              <a:rPr lang="ru-RU" dirty="0" smtClean="0"/>
              <a:t>		Московской области</a:t>
            </a:r>
          </a:p>
          <a:p>
            <a:pPr rtl="0"/>
            <a:r>
              <a:rPr lang="ru-RU" dirty="0" smtClean="0"/>
              <a:t>		Суздалева </a:t>
            </a:r>
            <a:r>
              <a:rPr lang="ru-RU" dirty="0" smtClean="0"/>
              <a:t>Е.А.</a:t>
            </a:r>
            <a:endParaRPr lang="ru-RU" dirty="0" smtClean="0"/>
          </a:p>
          <a:p>
            <a:pPr rtl="0"/>
            <a:r>
              <a:rPr lang="ru-RU" dirty="0" smtClean="0"/>
              <a:t>		</a:t>
            </a:r>
            <a:endParaRPr lang="ru" dirty="0"/>
          </a:p>
        </p:txBody>
      </p:sp>
    </p:spTree>
    <p:extLst>
      <p:ext uri="{BB962C8B-B14F-4D97-AF65-F5344CB8AC3E}">
        <p14:creationId xmlns="" xmlns:p14="http://schemas.microsoft.com/office/powerpoint/2010/main" val="7696750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8000" b="1" u="sng" dirty="0" smtClean="0"/>
              <a:t>Главное желание!!!</a:t>
            </a:r>
            <a:endParaRPr lang="ru-RU" sz="8000" b="1" u="sng" dirty="0"/>
          </a:p>
        </p:txBody>
      </p:sp>
      <p:sp>
        <p:nvSpPr>
          <p:cNvPr id="3" name="Содержимое 2"/>
          <p:cNvSpPr>
            <a:spLocks noGrp="1"/>
          </p:cNvSpPr>
          <p:nvPr>
            <p:ph idx="1"/>
          </p:nvPr>
        </p:nvSpPr>
        <p:spPr/>
        <p:txBody>
          <a:bodyPr>
            <a:normAutofit/>
          </a:bodyPr>
          <a:lstStyle/>
          <a:p>
            <a:pPr fontAlgn="base"/>
            <a:r>
              <a:rPr lang="ru-RU" dirty="0" smtClean="0"/>
              <a:t>О</a:t>
            </a:r>
            <a:r>
              <a:rPr lang="ru-RU" dirty="0" smtClean="0"/>
              <a:t>т </a:t>
            </a:r>
            <a:r>
              <a:rPr lang="ru-RU" dirty="0" smtClean="0"/>
              <a:t>курения отказался Андрей Макаревич. По его словам, ему не пришлось прибегать к каким-либо методам, организм сам отказался от никотина. Писательнице Марии </a:t>
            </a:r>
            <a:r>
              <a:rPr lang="ru-RU" dirty="0" err="1" smtClean="0"/>
              <a:t>Арбатовой</a:t>
            </a:r>
            <a:r>
              <a:rPr lang="ru-RU" dirty="0" smtClean="0"/>
              <a:t> удалось избавиться от пристрастия к сигаретам буквально за несколько минут. </a:t>
            </a:r>
            <a:r>
              <a:rPr lang="ru-RU" dirty="0" smtClean="0"/>
              <a:t>Однажды женщина проснулась и твердо решила больше не курить. </a:t>
            </a:r>
            <a:endParaRPr lang="ru-RU" dirty="0" smtClean="0"/>
          </a:p>
          <a:p>
            <a:endParaRPr lang="ru-RU" dirty="0"/>
          </a:p>
        </p:txBody>
      </p:sp>
      <p:pic>
        <p:nvPicPr>
          <p:cNvPr id="6" name="Рисунок 5" descr="i (1).jpg"/>
          <p:cNvPicPr>
            <a:picLocks noChangeAspect="1"/>
          </p:cNvPicPr>
          <p:nvPr/>
        </p:nvPicPr>
        <p:blipFill>
          <a:blip r:embed="rId2" cstate="print"/>
          <a:stretch>
            <a:fillRect/>
          </a:stretch>
        </p:blipFill>
        <p:spPr>
          <a:xfrm>
            <a:off x="1490710" y="4036423"/>
            <a:ext cx="3969563" cy="2326821"/>
          </a:xfrm>
          <a:prstGeom prst="rect">
            <a:avLst/>
          </a:prstGeom>
        </p:spPr>
      </p:pic>
      <p:pic>
        <p:nvPicPr>
          <p:cNvPr id="8" name="Рисунок 7" descr="i (2).jpg"/>
          <p:cNvPicPr>
            <a:picLocks noChangeAspect="1"/>
          </p:cNvPicPr>
          <p:nvPr/>
        </p:nvPicPr>
        <p:blipFill>
          <a:blip r:embed="rId3" cstate="print"/>
          <a:stretch>
            <a:fillRect/>
          </a:stretch>
        </p:blipFill>
        <p:spPr>
          <a:xfrm>
            <a:off x="6138319" y="4116296"/>
            <a:ext cx="4298904" cy="2362881"/>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8000" dirty="0" smtClean="0"/>
              <a:t>	Заключение</a:t>
            </a:r>
            <a:endParaRPr lang="ru-RU" sz="8000" dirty="0"/>
          </a:p>
        </p:txBody>
      </p:sp>
      <p:sp>
        <p:nvSpPr>
          <p:cNvPr id="3" name="Содержимое 2"/>
          <p:cNvSpPr>
            <a:spLocks noGrp="1"/>
          </p:cNvSpPr>
          <p:nvPr>
            <p:ph idx="1"/>
          </p:nvPr>
        </p:nvSpPr>
        <p:spPr/>
        <p:txBody>
          <a:bodyPr>
            <a:normAutofit lnSpcReduction="10000"/>
          </a:bodyPr>
          <a:lstStyle/>
          <a:p>
            <a:r>
              <a:rPr lang="ru-RU" dirty="0" smtClean="0"/>
              <a:t>Положительный пример бросивших курить известных личностей показывает, что бороться с никотиновой зависимостью можно и нужно, и люди, поборовшие своё пристрастие, получают от жизни больше, чем те, кто продолжает оставаться рабом пагубной привычки.</a:t>
            </a:r>
          </a:p>
          <a:p>
            <a:r>
              <a:rPr lang="ru-RU" dirty="0" smtClean="0"/>
              <a:t>Таким образом, самое главное, чтобы бросить курить – это желание. Если человек решит для себя, что пора изменять жизнь к лучшему, начнёт стремиться к хорошей, счастливой и здоровой жизни, как герой рассказа, то генерал Никотинос уже не будет иметь власть надо ним.</a:t>
            </a:r>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Вред </a:t>
            </a:r>
            <a:r>
              <a:rPr lang="ru-RU" dirty="0" smtClean="0"/>
              <a:t>курения для </a:t>
            </a:r>
            <a:r>
              <a:rPr lang="ru-RU" dirty="0" smtClean="0"/>
              <a:t>подростков</a:t>
            </a:r>
            <a:endParaRPr lang="ru-RU" dirty="0"/>
          </a:p>
        </p:txBody>
      </p:sp>
      <p:sp>
        <p:nvSpPr>
          <p:cNvPr id="3" name="Содержимое 2"/>
          <p:cNvSpPr>
            <a:spLocks noGrp="1"/>
          </p:cNvSpPr>
          <p:nvPr>
            <p:ph idx="1"/>
          </p:nvPr>
        </p:nvSpPr>
        <p:spPr/>
        <p:txBody>
          <a:bodyPr/>
          <a:lstStyle/>
          <a:p>
            <a:r>
              <a:rPr lang="ru-RU" dirty="0" smtClean="0"/>
              <a:t>На сегодняшний день курение – это модно, стильно и </a:t>
            </a:r>
            <a:r>
              <a:rPr lang="ru-RU" dirty="0" smtClean="0"/>
              <a:t>смело</a:t>
            </a:r>
            <a:endParaRPr lang="ru-RU" dirty="0" smtClean="0"/>
          </a:p>
          <a:p>
            <a:r>
              <a:rPr lang="ru-RU" dirty="0" smtClean="0"/>
              <a:t>В юном возрасте курение особенно опасно, поскольку такое увлечение может остаться на всю оставшуюся жизнь и сделать человека зависимым от никотина если не навсегда, то очень надолго.</a:t>
            </a:r>
          </a:p>
          <a:p>
            <a:r>
              <a:rPr lang="ru-RU" dirty="0" smtClean="0"/>
              <a:t>Об этом говорит генерал Никотинос</a:t>
            </a:r>
            <a:r>
              <a:rPr lang="en-US" dirty="0" smtClean="0"/>
              <a:t>:”</a:t>
            </a:r>
            <a:r>
              <a:rPr lang="ru-RU" dirty="0" smtClean="0"/>
              <a:t>…воротить тебя домой я нисколько не могу. Ты об этом- ни гу-гу. Я тобою завладел…</a:t>
            </a:r>
            <a:r>
              <a:rPr lang="en-US" dirty="0" smtClean="0"/>
              <a:t>”</a:t>
            </a:r>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Основные причины курения</a:t>
            </a:r>
            <a:endParaRPr lang="ru-RU" dirty="0"/>
          </a:p>
        </p:txBody>
      </p:sp>
      <p:sp>
        <p:nvSpPr>
          <p:cNvPr id="3" name="Содержимое 2"/>
          <p:cNvSpPr>
            <a:spLocks noGrp="1"/>
          </p:cNvSpPr>
          <p:nvPr>
            <p:ph idx="1"/>
          </p:nvPr>
        </p:nvSpPr>
        <p:spPr/>
        <p:txBody>
          <a:bodyPr/>
          <a:lstStyle/>
          <a:p>
            <a:pPr fontAlgn="base"/>
            <a:r>
              <a:rPr lang="ru-RU" dirty="0" smtClean="0">
                <a:hlinkClick r:id="rId2" action="ppaction://hlinksldjump"/>
              </a:rPr>
              <a:t>Курить модно и смело</a:t>
            </a:r>
            <a:endParaRPr lang="ru-RU" dirty="0" smtClean="0"/>
          </a:p>
          <a:p>
            <a:pPr fontAlgn="base"/>
            <a:r>
              <a:rPr lang="ru-RU" dirty="0" smtClean="0">
                <a:hlinkClick r:id="rId3" action="ppaction://hlinksldjump"/>
              </a:rPr>
              <a:t>Курить – находить новых друзей</a:t>
            </a:r>
            <a:endParaRPr lang="ru-RU" dirty="0" smtClean="0"/>
          </a:p>
          <a:p>
            <a:pPr fontAlgn="base"/>
            <a:r>
              <a:rPr lang="ru-RU" dirty="0" smtClean="0">
                <a:hlinkClick r:id="rId4" action="ppaction://hlinksldjump"/>
              </a:rPr>
              <a:t>Курить – казаться старше</a:t>
            </a:r>
            <a:endParaRPr lang="ru-RU" dirty="0" smtClean="0"/>
          </a:p>
          <a:p>
            <a:pPr fontAlgn="base"/>
            <a:r>
              <a:rPr lang="ru-RU" dirty="0" smtClean="0">
                <a:hlinkClick r:id="rId5" action="ppaction://hlinksldjump"/>
              </a:rPr>
              <a:t>Курить – нравиться мальчикам</a:t>
            </a:r>
            <a:endParaRPr lang="ru-RU" dirty="0" smtClean="0"/>
          </a:p>
          <a:p>
            <a:pPr fontAlgn="base"/>
            <a:r>
              <a:rPr lang="ru-RU" dirty="0" smtClean="0"/>
              <a:t>Курить ради "спортивного" интереса и любопытства</a:t>
            </a:r>
          </a:p>
          <a:p>
            <a:pPr fontAlgn="base"/>
            <a:r>
              <a:rPr lang="ru-RU" dirty="0" smtClean="0">
                <a:hlinkClick r:id="rId6" action="ppaction://hlinksldjump"/>
              </a:rPr>
              <a:t>Курение расслабляет</a:t>
            </a:r>
            <a:endParaRPr lang="ru-RU" dirty="0" smtClean="0"/>
          </a:p>
          <a:p>
            <a:pPr fontAlgn="base"/>
            <a:endParaRPr lang="ru-RU" dirty="0" smtClean="0"/>
          </a:p>
          <a:p>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Курить – находить новых друзей</a:t>
            </a:r>
            <a:endParaRPr lang="ru-RU" dirty="0"/>
          </a:p>
        </p:txBody>
      </p:sp>
      <p:sp>
        <p:nvSpPr>
          <p:cNvPr id="3" name="Содержимое 2"/>
          <p:cNvSpPr>
            <a:spLocks noGrp="1"/>
          </p:cNvSpPr>
          <p:nvPr>
            <p:ph idx="1"/>
          </p:nvPr>
        </p:nvSpPr>
        <p:spPr>
          <a:xfrm>
            <a:off x="1065214" y="1752600"/>
            <a:ext cx="6694123" cy="4229100"/>
          </a:xfrm>
        </p:spPr>
        <p:txBody>
          <a:bodyPr>
            <a:normAutofit fontScale="92500"/>
          </a:bodyPr>
          <a:lstStyle/>
          <a:p>
            <a:r>
              <a:rPr lang="ru-RU" dirty="0" smtClean="0"/>
              <a:t>«Все курили, и я попробовал» С одной- это банальная отговорка, но с другой –первая причина, почему подростки начинают курить еще со школьной скамьи. Школьник не хочет выделяться и идти вопреки толпе, тем более, если новая компания друзей проявила к нему оживленный интерес. Он уверен, что лучше закурить и завести много новых знакомств, чем стоять в одиночку и быть принципиально некурящим человеком.</a:t>
            </a:r>
            <a:endParaRPr lang="ru-RU" dirty="0"/>
          </a:p>
        </p:txBody>
      </p:sp>
      <p:pic>
        <p:nvPicPr>
          <p:cNvPr id="4" name="Рисунок 3" descr="26131_900.jpg"/>
          <p:cNvPicPr>
            <a:picLocks noChangeAspect="1"/>
          </p:cNvPicPr>
          <p:nvPr/>
        </p:nvPicPr>
        <p:blipFill>
          <a:blip r:embed="rId2" cstate="print"/>
          <a:stretch>
            <a:fillRect/>
          </a:stretch>
        </p:blipFill>
        <p:spPr>
          <a:xfrm>
            <a:off x="7703073" y="1815737"/>
            <a:ext cx="4308691" cy="4114800"/>
          </a:xfrm>
          <a:prstGeom prst="rect">
            <a:avLst/>
          </a:prstGeom>
        </p:spPr>
      </p:pic>
      <p:sp>
        <p:nvSpPr>
          <p:cNvPr id="5" name="TextBox 4"/>
          <p:cNvSpPr txBox="1"/>
          <p:nvPr/>
        </p:nvSpPr>
        <p:spPr>
          <a:xfrm>
            <a:off x="313510" y="5956663"/>
            <a:ext cx="2873829" cy="369332"/>
          </a:xfrm>
          <a:prstGeom prst="rect">
            <a:avLst/>
          </a:prstGeom>
          <a:noFill/>
        </p:spPr>
        <p:txBody>
          <a:bodyPr wrap="square" rtlCol="0">
            <a:spAutoFit/>
          </a:bodyPr>
          <a:lstStyle/>
          <a:p>
            <a:r>
              <a:rPr lang="ru-RU" dirty="0" smtClean="0">
                <a:hlinkClick r:id="rId3" action="ppaction://hlinksldjump"/>
              </a:rPr>
              <a:t>К списку</a:t>
            </a:r>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Курить модно и смело</a:t>
            </a:r>
            <a:br>
              <a:rPr lang="ru-RU" dirty="0" smtClean="0"/>
            </a:br>
            <a:endParaRPr lang="ru-RU" dirty="0"/>
          </a:p>
        </p:txBody>
      </p:sp>
      <p:sp>
        <p:nvSpPr>
          <p:cNvPr id="3" name="Содержимое 2"/>
          <p:cNvSpPr>
            <a:spLocks noGrp="1"/>
          </p:cNvSpPr>
          <p:nvPr>
            <p:ph idx="1"/>
          </p:nvPr>
        </p:nvSpPr>
        <p:spPr>
          <a:xfrm>
            <a:off x="1065214" y="1752600"/>
            <a:ext cx="6067106" cy="4229100"/>
          </a:xfrm>
        </p:spPr>
        <p:txBody>
          <a:bodyPr>
            <a:normAutofit fontScale="92500" lnSpcReduction="20000"/>
          </a:bodyPr>
          <a:lstStyle/>
          <a:p>
            <a:r>
              <a:rPr lang="ru-RU" dirty="0" smtClean="0"/>
              <a:t>Есть и вторая причина курения подростков, которая кроется в чрезмерном любопытстве. А почему бы не попробовать, тем более, все взрослые делают это? Сначала кажется, что никотиновая зависимость отсутствует, но со временем курильщик приходит к выводу, что без дымящейся сигареты уже не представляет своей жизни. Приходится признавать проблему, вот только решать ее никто не собирается – модно и стильно быть курящим.</a:t>
            </a:r>
            <a:endParaRPr lang="ru-RU" dirty="0"/>
          </a:p>
        </p:txBody>
      </p:sp>
      <p:pic>
        <p:nvPicPr>
          <p:cNvPr id="4" name="Рисунок 3" descr="kureniye-podrostkov-4.jpg"/>
          <p:cNvPicPr>
            <a:picLocks noChangeAspect="1"/>
          </p:cNvPicPr>
          <p:nvPr/>
        </p:nvPicPr>
        <p:blipFill>
          <a:blip r:embed="rId2" cstate="print"/>
          <a:stretch>
            <a:fillRect/>
          </a:stretch>
        </p:blipFill>
        <p:spPr>
          <a:xfrm>
            <a:off x="7001690" y="1854926"/>
            <a:ext cx="4779373" cy="3992880"/>
          </a:xfrm>
          <a:prstGeom prst="rect">
            <a:avLst/>
          </a:prstGeom>
        </p:spPr>
      </p:pic>
      <p:sp>
        <p:nvSpPr>
          <p:cNvPr id="7" name="TextBox 6"/>
          <p:cNvSpPr txBox="1"/>
          <p:nvPr/>
        </p:nvSpPr>
        <p:spPr>
          <a:xfrm>
            <a:off x="300447" y="5969725"/>
            <a:ext cx="2873829" cy="369332"/>
          </a:xfrm>
          <a:prstGeom prst="rect">
            <a:avLst/>
          </a:prstGeom>
          <a:noFill/>
        </p:spPr>
        <p:txBody>
          <a:bodyPr wrap="square" rtlCol="0">
            <a:spAutoFit/>
          </a:bodyPr>
          <a:lstStyle/>
          <a:p>
            <a:r>
              <a:rPr lang="ru-RU" dirty="0" smtClean="0">
                <a:hlinkClick r:id="rId3" action="ppaction://hlinksldjump"/>
              </a:rPr>
              <a:t>К списку</a:t>
            </a:r>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Курить – нравиться мальчикам</a:t>
            </a:r>
            <a:endParaRPr lang="ru-RU" dirty="0"/>
          </a:p>
        </p:txBody>
      </p:sp>
      <p:sp>
        <p:nvSpPr>
          <p:cNvPr id="3" name="Содержимое 2"/>
          <p:cNvSpPr>
            <a:spLocks noGrp="1"/>
          </p:cNvSpPr>
          <p:nvPr>
            <p:ph idx="1"/>
          </p:nvPr>
        </p:nvSpPr>
        <p:spPr>
          <a:xfrm>
            <a:off x="1065214" y="1752600"/>
            <a:ext cx="5688283" cy="4229100"/>
          </a:xfrm>
        </p:spPr>
        <p:txBody>
          <a:bodyPr>
            <a:normAutofit fontScale="92500" lnSpcReduction="20000"/>
          </a:bodyPr>
          <a:lstStyle/>
          <a:p>
            <a:r>
              <a:rPr lang="ru-RU" dirty="0" smtClean="0"/>
              <a:t>Отдельно хочется коснуться темы «Курение девочек-подростков». Девочки стараются привлечь мужское внимание, продемонстрировать свой бунтарский и независимый характер, быть в центре всеобщего внимания и вызывать восхищение. Планы, конечно, грандиозные, но на самом деле этот способ не работает, поскольку далеко не все парням приятно целоваться с «пепельницами».</a:t>
            </a:r>
            <a:endParaRPr lang="ru-RU" dirty="0"/>
          </a:p>
        </p:txBody>
      </p:sp>
      <p:pic>
        <p:nvPicPr>
          <p:cNvPr id="7" name="Рисунок 6" descr="ssw10_elsa0203.jpg"/>
          <p:cNvPicPr>
            <a:picLocks noChangeAspect="1"/>
          </p:cNvPicPr>
          <p:nvPr/>
        </p:nvPicPr>
        <p:blipFill>
          <a:blip r:embed="rId2" cstate="print"/>
          <a:stretch>
            <a:fillRect/>
          </a:stretch>
        </p:blipFill>
        <p:spPr>
          <a:xfrm>
            <a:off x="7471953" y="1645919"/>
            <a:ext cx="4001589" cy="2250894"/>
          </a:xfrm>
          <a:prstGeom prst="rect">
            <a:avLst/>
          </a:prstGeom>
        </p:spPr>
      </p:pic>
      <p:pic>
        <p:nvPicPr>
          <p:cNvPr id="8" name="Рисунок 7" descr="x_7b3e3852.jpg"/>
          <p:cNvPicPr>
            <a:picLocks noChangeAspect="1"/>
          </p:cNvPicPr>
          <p:nvPr/>
        </p:nvPicPr>
        <p:blipFill>
          <a:blip r:embed="rId3" cstate="print"/>
          <a:stretch>
            <a:fillRect/>
          </a:stretch>
        </p:blipFill>
        <p:spPr>
          <a:xfrm>
            <a:off x="7271279" y="3987074"/>
            <a:ext cx="4315476" cy="2465977"/>
          </a:xfrm>
          <a:prstGeom prst="rect">
            <a:avLst/>
          </a:prstGeom>
        </p:spPr>
      </p:pic>
      <p:sp>
        <p:nvSpPr>
          <p:cNvPr id="10" name="TextBox 9"/>
          <p:cNvSpPr txBox="1"/>
          <p:nvPr/>
        </p:nvSpPr>
        <p:spPr>
          <a:xfrm>
            <a:off x="431075" y="5943600"/>
            <a:ext cx="2873829" cy="369332"/>
          </a:xfrm>
          <a:prstGeom prst="rect">
            <a:avLst/>
          </a:prstGeom>
          <a:noFill/>
        </p:spPr>
        <p:txBody>
          <a:bodyPr wrap="square" rtlCol="0">
            <a:spAutoFit/>
          </a:bodyPr>
          <a:lstStyle/>
          <a:p>
            <a:r>
              <a:rPr lang="ru-RU" dirty="0" smtClean="0">
                <a:hlinkClick r:id="rId4" action="ppaction://hlinksldjump"/>
              </a:rPr>
              <a:t>К списку</a:t>
            </a:r>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Курить – казаться старше</a:t>
            </a:r>
            <a:endParaRPr lang="ru-RU" dirty="0"/>
          </a:p>
        </p:txBody>
      </p:sp>
      <p:sp>
        <p:nvSpPr>
          <p:cNvPr id="3" name="Содержимое 2"/>
          <p:cNvSpPr>
            <a:spLocks noGrp="1"/>
          </p:cNvSpPr>
          <p:nvPr>
            <p:ph idx="1"/>
          </p:nvPr>
        </p:nvSpPr>
        <p:spPr/>
        <p:txBody>
          <a:bodyPr/>
          <a:lstStyle/>
          <a:p>
            <a:r>
              <a:rPr lang="ru-RU" dirty="0" smtClean="0"/>
              <a:t>Третьей причиной становится неумное желание стать взрослым. Затея хорошая, вот только не все подростки понимают, что курением процесс взросления уж точно не ускоришь. И, тем не менее, подражая взрослым, многие школьники привыкают к никотину и гордо несут это звание – «курящий человек». Позиция в корне ошибочная, и может заметно ухудшить состояние здоровья и в один миг перечеркнуть все будущие перспективы жизни.</a:t>
            </a:r>
            <a:endParaRPr lang="ru-RU" dirty="0"/>
          </a:p>
        </p:txBody>
      </p:sp>
      <p:sp>
        <p:nvSpPr>
          <p:cNvPr id="5" name="TextBox 4"/>
          <p:cNvSpPr txBox="1"/>
          <p:nvPr/>
        </p:nvSpPr>
        <p:spPr>
          <a:xfrm>
            <a:off x="418012" y="5930538"/>
            <a:ext cx="2873829" cy="369332"/>
          </a:xfrm>
          <a:prstGeom prst="rect">
            <a:avLst/>
          </a:prstGeom>
          <a:noFill/>
        </p:spPr>
        <p:txBody>
          <a:bodyPr wrap="square" rtlCol="0">
            <a:spAutoFit/>
          </a:bodyPr>
          <a:lstStyle/>
          <a:p>
            <a:r>
              <a:rPr lang="ru-RU" dirty="0" smtClean="0">
                <a:hlinkClick r:id="rId2" action="ppaction://hlinksldjump"/>
              </a:rPr>
              <a:t>К списку</a:t>
            </a:r>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5212" y="304800"/>
            <a:ext cx="10058402" cy="687977"/>
          </a:xfrm>
        </p:spPr>
        <p:txBody>
          <a:bodyPr/>
          <a:lstStyle/>
          <a:p>
            <a:r>
              <a:rPr lang="ru-RU" dirty="0" smtClean="0"/>
              <a:t>Курение расслабляет</a:t>
            </a:r>
            <a:endParaRPr lang="ru-RU" dirty="0"/>
          </a:p>
        </p:txBody>
      </p:sp>
      <p:sp>
        <p:nvSpPr>
          <p:cNvPr id="3" name="Содержимое 2"/>
          <p:cNvSpPr>
            <a:spLocks noGrp="1"/>
          </p:cNvSpPr>
          <p:nvPr>
            <p:ph idx="1"/>
          </p:nvPr>
        </p:nvSpPr>
        <p:spPr>
          <a:xfrm>
            <a:off x="1039089" y="929639"/>
            <a:ext cx="10058400" cy="5614851"/>
          </a:xfrm>
        </p:spPr>
        <p:txBody>
          <a:bodyPr>
            <a:normAutofit/>
          </a:bodyPr>
          <a:lstStyle/>
          <a:p>
            <a:r>
              <a:rPr lang="ru-RU" dirty="0" smtClean="0"/>
              <a:t>О влиянии никотина на стресс говорят уже давно. В основном, говорят курящие люди, которые «успокаиваются», закурив</a:t>
            </a:r>
            <a:r>
              <a:rPr lang="ru-RU" b="1" i="1" dirty="0" smtClean="0"/>
              <a:t>. </a:t>
            </a:r>
            <a:r>
              <a:rPr lang="ru-RU" dirty="0" smtClean="0"/>
              <a:t>На самом деле, сигареты не помогают расслабиться, а курильщиков успокаивает ритуал – достал сигарету, прикурил, затянулся, </a:t>
            </a:r>
            <a:r>
              <a:rPr lang="ru-RU" dirty="0" smtClean="0"/>
              <a:t>выдохнул.</a:t>
            </a:r>
            <a:endParaRPr lang="ru-RU" dirty="0" smtClean="0"/>
          </a:p>
          <a:p>
            <a:r>
              <a:rPr lang="ru-RU" dirty="0" smtClean="0"/>
              <a:t>Это и есть причина курения нашего героя</a:t>
            </a:r>
            <a:r>
              <a:rPr lang="en-US" dirty="0" smtClean="0"/>
              <a:t>:”</a:t>
            </a:r>
            <a:r>
              <a:rPr lang="ru-RU" dirty="0" smtClean="0"/>
              <a:t>Покатился я, сорвался, сам уж выбраться не смог.</a:t>
            </a:r>
            <a:r>
              <a:rPr lang="en-US" dirty="0" smtClean="0"/>
              <a:t>”</a:t>
            </a:r>
            <a:endParaRPr lang="ru-RU" dirty="0"/>
          </a:p>
        </p:txBody>
      </p:sp>
      <p:sp>
        <p:nvSpPr>
          <p:cNvPr id="5" name="TextBox 4"/>
          <p:cNvSpPr txBox="1"/>
          <p:nvPr/>
        </p:nvSpPr>
        <p:spPr>
          <a:xfrm>
            <a:off x="195942" y="5956663"/>
            <a:ext cx="2873829" cy="369332"/>
          </a:xfrm>
          <a:prstGeom prst="rect">
            <a:avLst/>
          </a:prstGeom>
          <a:noFill/>
        </p:spPr>
        <p:txBody>
          <a:bodyPr wrap="square" rtlCol="0">
            <a:spAutoFit/>
          </a:bodyPr>
          <a:lstStyle/>
          <a:p>
            <a:r>
              <a:rPr lang="ru-RU" dirty="0" smtClean="0">
                <a:hlinkClick r:id="rId2" action="ppaction://hlinksldjump"/>
              </a:rPr>
              <a:t>К списку</a:t>
            </a:r>
            <a:endParaRPr lang="ru-RU" dirty="0"/>
          </a:p>
        </p:txBody>
      </p:sp>
      <p:pic>
        <p:nvPicPr>
          <p:cNvPr id="6" name="Рисунок 5" descr="лёгкие-курильщика_1.jpg"/>
          <p:cNvPicPr>
            <a:picLocks noChangeAspect="1"/>
          </p:cNvPicPr>
          <p:nvPr/>
        </p:nvPicPr>
        <p:blipFill>
          <a:blip r:embed="rId3" cstate="print"/>
          <a:stretch>
            <a:fillRect/>
          </a:stretch>
        </p:blipFill>
        <p:spPr>
          <a:xfrm>
            <a:off x="6759218" y="4165694"/>
            <a:ext cx="4061863" cy="2457176"/>
          </a:xfrm>
          <a:prstGeom prst="rect">
            <a:avLst/>
          </a:prstGeom>
        </p:spPr>
      </p:pic>
      <p:pic>
        <p:nvPicPr>
          <p:cNvPr id="7" name="Рисунок 6" descr="Курение-во-время-беременности.jpg"/>
          <p:cNvPicPr>
            <a:picLocks noChangeAspect="1"/>
          </p:cNvPicPr>
          <p:nvPr/>
        </p:nvPicPr>
        <p:blipFill>
          <a:blip r:embed="rId4" cstate="print"/>
          <a:stretch>
            <a:fillRect/>
          </a:stretch>
        </p:blipFill>
        <p:spPr>
          <a:xfrm>
            <a:off x="1643106" y="4167052"/>
            <a:ext cx="4143740" cy="221145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5400" dirty="0" smtClean="0"/>
              <a:t>Это должен знать каждый!</a:t>
            </a:r>
            <a:endParaRPr lang="ru-RU" sz="5400" dirty="0"/>
          </a:p>
        </p:txBody>
      </p:sp>
      <p:sp>
        <p:nvSpPr>
          <p:cNvPr id="3" name="Содержимое 2"/>
          <p:cNvSpPr>
            <a:spLocks noGrp="1"/>
          </p:cNvSpPr>
          <p:nvPr>
            <p:ph idx="1"/>
          </p:nvPr>
        </p:nvSpPr>
        <p:spPr/>
        <p:txBody>
          <a:bodyPr/>
          <a:lstStyle/>
          <a:p>
            <a:r>
              <a:rPr lang="ru-RU" dirty="0" smtClean="0"/>
              <a:t>Мы – за здоровую нацию.</a:t>
            </a:r>
          </a:p>
          <a:p>
            <a:r>
              <a:rPr lang="ru-RU" dirty="0" smtClean="0"/>
              <a:t>Наш выбор – здоровый образ жизни.</a:t>
            </a:r>
          </a:p>
          <a:p>
            <a:r>
              <a:rPr lang="ru-RU" dirty="0" smtClean="0"/>
              <a:t>Скажи </a:t>
            </a:r>
            <a:r>
              <a:rPr lang="en-US" dirty="0" smtClean="0"/>
              <a:t>“</a:t>
            </a:r>
            <a:r>
              <a:rPr lang="ru-RU" dirty="0" smtClean="0"/>
              <a:t>нет!</a:t>
            </a:r>
            <a:r>
              <a:rPr lang="en-US" dirty="0" smtClean="0"/>
              <a:t>”</a:t>
            </a:r>
            <a:r>
              <a:rPr lang="ru-RU" dirty="0" smtClean="0"/>
              <a:t> табаку и алкоголю.</a:t>
            </a:r>
            <a:endParaRPr lang="ru-RU" dirty="0"/>
          </a:p>
        </p:txBody>
      </p:sp>
      <p:pic>
        <p:nvPicPr>
          <p:cNvPr id="4" name="Рисунок 3" descr="kurenie-i-alkogol.jpg"/>
          <p:cNvPicPr>
            <a:picLocks noChangeAspect="1"/>
          </p:cNvPicPr>
          <p:nvPr/>
        </p:nvPicPr>
        <p:blipFill>
          <a:blip r:embed="rId2" cstate="print"/>
          <a:stretch>
            <a:fillRect/>
          </a:stretch>
        </p:blipFill>
        <p:spPr>
          <a:xfrm>
            <a:off x="6701245" y="3466735"/>
            <a:ext cx="4598126" cy="3065417"/>
          </a:xfrm>
          <a:prstGeom prst="rect">
            <a:avLst/>
          </a:prstGeom>
        </p:spPr>
      </p:pic>
      <p:pic>
        <p:nvPicPr>
          <p:cNvPr id="9" name="Рисунок 8" descr="i.jpg"/>
          <p:cNvPicPr>
            <a:picLocks noChangeAspect="1"/>
          </p:cNvPicPr>
          <p:nvPr/>
        </p:nvPicPr>
        <p:blipFill>
          <a:blip r:embed="rId3" cstate="print"/>
          <a:stretch>
            <a:fillRect/>
          </a:stretch>
        </p:blipFill>
        <p:spPr>
          <a:xfrm>
            <a:off x="1119869" y="3489278"/>
            <a:ext cx="4958714" cy="279089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theme/theme1.xml><?xml version="1.0" encoding="utf-8"?>
<a:theme xmlns:a="http://schemas.openxmlformats.org/drawingml/2006/main" name="tf03431377">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Тема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tf03431377</Template>
  <TotalTime>379</TotalTime>
  <Words>562</Words>
  <Application>Microsoft Office PowerPoint</Application>
  <PresentationFormat>Произвольный</PresentationFormat>
  <Paragraphs>43</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tf03431377</vt:lpstr>
      <vt:lpstr>Сказка о заблудшей душе.</vt:lpstr>
      <vt:lpstr>Вред курения для подростков</vt:lpstr>
      <vt:lpstr>Основные причины курения</vt:lpstr>
      <vt:lpstr>Курить – находить новых друзей</vt:lpstr>
      <vt:lpstr>Курить модно и смело </vt:lpstr>
      <vt:lpstr>Курить – нравиться мальчикам</vt:lpstr>
      <vt:lpstr>Курить – казаться старше</vt:lpstr>
      <vt:lpstr>Курение расслабляет</vt:lpstr>
      <vt:lpstr>Это должен знать каждый!</vt:lpstr>
      <vt:lpstr>Главное желание!!!</vt:lpstr>
      <vt:lpstr> Заключение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Сказка о заблудшей душе.</dc:title>
  <dc:creator>Дмитрий</dc:creator>
  <cp:lastModifiedBy>Дмитрий</cp:lastModifiedBy>
  <cp:revision>39</cp:revision>
  <dcterms:created xsi:type="dcterms:W3CDTF">2017-02-12T14:07:22Z</dcterms:created>
  <dcterms:modified xsi:type="dcterms:W3CDTF">2017-02-13T17:16:37Z</dcterms:modified>
</cp:coreProperties>
</file>