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27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95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4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235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4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2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01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441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6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1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95E25-7521-4B33-A390-0DE1A1C06436}" type="datetimeFigureOut">
              <a:rPr lang="ru-RU" smtClean="0"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0E382-7FBB-40F5-B714-136126903C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4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50" y="95250"/>
            <a:ext cx="4610100" cy="66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41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735" y="128629"/>
            <a:ext cx="10515600" cy="618979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b="1" dirty="0"/>
              <a:t>Put the events in the correct chronological order.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Jack runs home and gives the beans to his mother.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On the way into town Jack meets an old man.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The old man tells Jack that the beans are special.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The old man looks at Daisy and says that the cow is right.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Jack takes the beans and the old man takes the cow.</a:t>
            </a:r>
            <a:endParaRPr lang="ru-RU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/>
              <a:t>Mrs</a:t>
            </a:r>
            <a:r>
              <a:rPr lang="en-US" sz="3200" dirty="0" smtClean="0"/>
              <a:t>. </a:t>
            </a:r>
            <a:r>
              <a:rPr lang="en-US" sz="3200" dirty="0" err="1" smtClean="0"/>
              <a:t>Trott</a:t>
            </a:r>
            <a:r>
              <a:rPr lang="en-US" sz="3200" dirty="0" smtClean="0"/>
              <a:t> </a:t>
            </a:r>
            <a:r>
              <a:rPr lang="en-US" sz="3200" dirty="0"/>
              <a:t>doesn’t want the beans, she wants money.</a:t>
            </a: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2763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1022" y="1037968"/>
            <a:ext cx="10017211" cy="55193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1022" y="252197"/>
            <a:ext cx="11625648" cy="609917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/>
              <a:t>Fill in the gaps with the correct words from the box.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en-US" dirty="0" smtClean="0"/>
              <a:t>     to sell	food	     head          to scream	    magic 	swap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		 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lvl="0" indent="0" algn="ctr">
              <a:buNone/>
            </a:pPr>
            <a:r>
              <a:rPr lang="en-US" sz="3800" dirty="0"/>
              <a:t>___________ beans</a:t>
            </a:r>
            <a:endParaRPr lang="ru-RU" sz="3800" dirty="0"/>
          </a:p>
          <a:p>
            <a:pPr marL="0" lvl="0" indent="0" algn="ctr">
              <a:buNone/>
            </a:pPr>
            <a:r>
              <a:rPr lang="en-US" sz="3800" dirty="0"/>
              <a:t>to nod the _________</a:t>
            </a:r>
            <a:endParaRPr lang="ru-RU" sz="3800" dirty="0"/>
          </a:p>
          <a:p>
            <a:pPr marL="0" lvl="0" indent="0" algn="ctr">
              <a:buNone/>
            </a:pPr>
            <a:r>
              <a:rPr lang="en-US" sz="3800" dirty="0"/>
              <a:t>___________the cow</a:t>
            </a:r>
            <a:endParaRPr lang="ru-RU" sz="3800" dirty="0"/>
          </a:p>
          <a:p>
            <a:pPr marL="0" lvl="0" indent="0" algn="ctr">
              <a:buNone/>
            </a:pPr>
            <a:r>
              <a:rPr lang="en-US" sz="3800" dirty="0"/>
              <a:t>to do _____________</a:t>
            </a:r>
            <a:endParaRPr lang="ru-RU" sz="3800" dirty="0"/>
          </a:p>
          <a:p>
            <a:pPr marL="0" lvl="0" indent="0" algn="ctr">
              <a:buNone/>
            </a:pPr>
            <a:r>
              <a:rPr lang="en-US" sz="3800" dirty="0"/>
              <a:t>___________ at Jack</a:t>
            </a:r>
            <a:endParaRPr lang="ru-RU" sz="3800" dirty="0"/>
          </a:p>
          <a:p>
            <a:pPr marL="0" lvl="0" indent="0" algn="ctr">
              <a:buNone/>
            </a:pPr>
            <a:r>
              <a:rPr lang="en-US" sz="3800" dirty="0"/>
              <a:t>to buy ___________</a:t>
            </a:r>
            <a:endParaRPr lang="ru-RU" sz="3800" dirty="0"/>
          </a:p>
          <a:p>
            <a:pPr marL="0" indent="0" algn="ctr">
              <a:buNone/>
            </a:pPr>
            <a:r>
              <a:rPr lang="en-US" sz="3800" dirty="0"/>
              <a:t> </a:t>
            </a:r>
            <a:endParaRPr lang="ru-RU" sz="3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32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9600" y="1235676"/>
            <a:ext cx="10503243" cy="4448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7540" y="211009"/>
            <a:ext cx="10515600" cy="63380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Find the words related to the ones in the list.</a:t>
            </a:r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cross</a:t>
            </a:r>
            <a:r>
              <a:rPr lang="en-US" dirty="0"/>
              <a:t>		shake	</a:t>
            </a:r>
            <a:r>
              <a:rPr lang="en-US" dirty="0" smtClean="0"/>
              <a:t>begin		exchange</a:t>
            </a:r>
            <a:r>
              <a:rPr lang="en-US" dirty="0"/>
              <a:t>		good		shout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lvl="0" indent="0" algn="just">
              <a:buNone/>
            </a:pPr>
            <a:r>
              <a:rPr lang="en-US" dirty="0" smtClean="0"/>
              <a:t>				nod </a:t>
            </a:r>
            <a:r>
              <a:rPr lang="en-US" dirty="0"/>
              <a:t>_______________</a:t>
            </a:r>
            <a:endParaRPr lang="ru-RU" dirty="0"/>
          </a:p>
          <a:p>
            <a:pPr marL="0" lvl="0" indent="0" algn="just">
              <a:buNone/>
            </a:pPr>
            <a:r>
              <a:rPr lang="en-US" dirty="0" smtClean="0"/>
              <a:t>				scream ____________</a:t>
            </a:r>
            <a:endParaRPr lang="ru-RU" dirty="0"/>
          </a:p>
          <a:p>
            <a:pPr marL="0" lvl="0" indent="0" algn="just">
              <a:buNone/>
            </a:pPr>
            <a:r>
              <a:rPr lang="en-US" dirty="0" smtClean="0"/>
              <a:t>				start ______________</a:t>
            </a:r>
            <a:endParaRPr lang="ru-RU" dirty="0"/>
          </a:p>
          <a:p>
            <a:pPr marL="0" lvl="0" indent="0" algn="just">
              <a:buNone/>
            </a:pPr>
            <a:r>
              <a:rPr lang="en-US" dirty="0" smtClean="0"/>
              <a:t>				right </a:t>
            </a:r>
            <a:r>
              <a:rPr lang="en-US" dirty="0"/>
              <a:t>______________</a:t>
            </a:r>
            <a:endParaRPr lang="ru-RU" dirty="0"/>
          </a:p>
          <a:p>
            <a:pPr marL="0" lvl="0" indent="0" algn="just">
              <a:buNone/>
            </a:pPr>
            <a:r>
              <a:rPr lang="en-US" dirty="0" smtClean="0"/>
              <a:t>				swap </a:t>
            </a:r>
            <a:r>
              <a:rPr lang="en-US" dirty="0"/>
              <a:t>______________</a:t>
            </a:r>
            <a:endParaRPr lang="ru-RU" dirty="0"/>
          </a:p>
          <a:p>
            <a:pPr marL="0" lvl="0" indent="0" algn="just">
              <a:buNone/>
            </a:pPr>
            <a:r>
              <a:rPr lang="en-US" dirty="0" smtClean="0"/>
              <a:t>				angry ______________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14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8730" y="194532"/>
            <a:ext cx="10515600" cy="623098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Say  who the words in bold refer to</a:t>
            </a:r>
            <a:r>
              <a:rPr lang="en-US" sz="3600" b="1" dirty="0" smtClean="0"/>
              <a:t>: Mrs. </a:t>
            </a:r>
            <a:r>
              <a:rPr lang="en-US" sz="3600" b="1" dirty="0" err="1" smtClean="0"/>
              <a:t>Trott</a:t>
            </a:r>
            <a:r>
              <a:rPr lang="en-US" sz="3600" b="1" dirty="0"/>
              <a:t>,  Jack or the old man.</a:t>
            </a:r>
            <a:endParaRPr lang="ru-RU" sz="3600" dirty="0"/>
          </a:p>
          <a:p>
            <a:pPr marL="0" indent="0">
              <a:buNone/>
            </a:pPr>
            <a:r>
              <a:rPr lang="en-US" sz="3600" dirty="0"/>
              <a:t> </a:t>
            </a:r>
            <a:endParaRPr lang="ru-RU" sz="3600" dirty="0"/>
          </a:p>
          <a:p>
            <a:pPr marL="0" lvl="0" indent="0">
              <a:buNone/>
            </a:pPr>
            <a:r>
              <a:rPr lang="en-US" sz="3600" b="1" dirty="0" smtClean="0"/>
              <a:t>			He</a:t>
            </a:r>
            <a:r>
              <a:rPr lang="en-US" sz="3600" dirty="0" smtClean="0"/>
              <a:t> went into the town to sell the cow.</a:t>
            </a:r>
            <a:endParaRPr lang="ru-RU" sz="3600" dirty="0" smtClean="0"/>
          </a:p>
          <a:p>
            <a:pPr marL="0" lvl="0" indent="0">
              <a:buNone/>
            </a:pPr>
            <a:r>
              <a:rPr lang="en-US" sz="3600" b="1" dirty="0" smtClean="0"/>
              <a:t>			He</a:t>
            </a:r>
            <a:r>
              <a:rPr lang="en-US" sz="3600" dirty="0" smtClean="0"/>
              <a:t> doesn’t want to give Daisy to </a:t>
            </a:r>
            <a:r>
              <a:rPr lang="en-US" sz="3600" b="1" dirty="0" smtClean="0"/>
              <a:t>him</a:t>
            </a:r>
            <a:endParaRPr lang="ru-RU" sz="3600" dirty="0" smtClean="0"/>
          </a:p>
          <a:p>
            <a:pPr marL="0" lvl="0" indent="0">
              <a:buNone/>
            </a:pPr>
            <a:r>
              <a:rPr lang="en-US" sz="3600" b="1" dirty="0" smtClean="0"/>
              <a:t>			He </a:t>
            </a:r>
            <a:r>
              <a:rPr lang="en-US" sz="3600" dirty="0" smtClean="0"/>
              <a:t> has a plan.</a:t>
            </a:r>
            <a:endParaRPr lang="ru-RU" sz="3600" dirty="0" smtClean="0"/>
          </a:p>
          <a:p>
            <a:pPr marL="0" lvl="0" indent="0">
              <a:buNone/>
            </a:pPr>
            <a:r>
              <a:rPr lang="en-US" sz="3600" b="1" dirty="0" smtClean="0"/>
              <a:t>			He</a:t>
            </a:r>
            <a:r>
              <a:rPr lang="en-US" sz="3600" dirty="0" smtClean="0"/>
              <a:t> takes the beans.</a:t>
            </a:r>
            <a:endParaRPr lang="ru-RU" sz="3600" dirty="0" smtClean="0"/>
          </a:p>
          <a:p>
            <a:pPr marL="0" lvl="0" indent="0">
              <a:buNone/>
            </a:pPr>
            <a:r>
              <a:rPr lang="en-US" sz="3600" b="1" dirty="0" smtClean="0"/>
              <a:t>			He</a:t>
            </a:r>
            <a:r>
              <a:rPr lang="en-US" sz="3600" dirty="0" smtClean="0"/>
              <a:t> gives the beans to </a:t>
            </a:r>
            <a:r>
              <a:rPr lang="en-US" sz="3600" b="1" dirty="0" smtClean="0"/>
              <a:t>her.</a:t>
            </a:r>
            <a:endParaRPr lang="ru-RU" sz="3600" dirty="0" smtClean="0"/>
          </a:p>
          <a:p>
            <a:pPr marL="0" lvl="0" indent="0">
              <a:buNone/>
            </a:pPr>
            <a:r>
              <a:rPr lang="en-US" sz="3600" b="1" dirty="0" smtClean="0"/>
              <a:t>			She</a:t>
            </a:r>
            <a:r>
              <a:rPr lang="en-US" sz="3600" dirty="0" smtClean="0"/>
              <a:t> is very angry.</a:t>
            </a:r>
            <a:endParaRPr lang="ru-RU" sz="3600" dirty="0" smtClean="0"/>
          </a:p>
          <a:p>
            <a:pPr marL="0" lvl="0" indent="0">
              <a:buNone/>
            </a:pPr>
            <a:r>
              <a:rPr lang="en-US" sz="3600" b="1" dirty="0" smtClean="0"/>
              <a:t>			She </a:t>
            </a:r>
            <a:r>
              <a:rPr lang="en-US" sz="3600" dirty="0" smtClean="0"/>
              <a:t> screams at </a:t>
            </a:r>
            <a:r>
              <a:rPr lang="en-US" sz="3600" b="1" dirty="0" smtClean="0"/>
              <a:t>him</a:t>
            </a:r>
            <a:r>
              <a:rPr lang="en-US" sz="3600" dirty="0" smtClean="0"/>
              <a:t>.</a:t>
            </a: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330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126</Words>
  <Application>Microsoft Office PowerPoint</Application>
  <PresentationFormat>Широкоэкранный</PresentationFormat>
  <Paragraphs>40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Helen</dc:creator>
  <cp:lastModifiedBy>Elena</cp:lastModifiedBy>
  <cp:revision>5</cp:revision>
  <dcterms:created xsi:type="dcterms:W3CDTF">2016-02-23T17:57:48Z</dcterms:created>
  <dcterms:modified xsi:type="dcterms:W3CDTF">2017-02-18T13:16:35Z</dcterms:modified>
</cp:coreProperties>
</file>