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2" r:id="rId4"/>
    <p:sldId id="267" r:id="rId5"/>
    <p:sldId id="274" r:id="rId6"/>
    <p:sldId id="266" r:id="rId7"/>
    <p:sldId id="271" r:id="rId8"/>
    <p:sldId id="265" r:id="rId9"/>
    <p:sldId id="269" r:id="rId10"/>
    <p:sldId id="273" r:id="rId11"/>
    <p:sldId id="270" r:id="rId12"/>
    <p:sldId id="272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9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0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4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9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2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0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4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1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9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1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F3E4-506B-4B78-9627-204FC55946A9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8D94-1049-4498-810C-86769358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2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entrprazdnika.ru/uploads/posts/2012-03/1333166624_fyt-fon-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" b="13251"/>
          <a:stretch/>
        </p:blipFill>
        <p:spPr bwMode="auto">
          <a:xfrm>
            <a:off x="-1" y="0"/>
            <a:ext cx="12175135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8222" y="486797"/>
            <a:ext cx="85005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Музыкально - экологический </a:t>
            </a:r>
            <a:r>
              <a:rPr lang="ru-RU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досуг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«Путешествие 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весенний лес»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старший дошкольный возраст.</a:t>
            </a:r>
          </a:p>
          <a:p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1438" y="3917243"/>
            <a:ext cx="5345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Жирякова</a:t>
            </a:r>
            <a:endParaRPr lang="ru-RU" sz="2400" b="1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Екатерина Дмитриевна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МБДОУ «Детский сад № 14»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о. Муром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Владимирской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426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22">
        <p14:ripple/>
      </p:transition>
    </mc:Choice>
    <mc:Fallback xmlns="">
      <p:transition spd="slow" advTm="88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фото\P11309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60" y="1398600"/>
            <a:ext cx="2909570" cy="218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фото\P11309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45" y="3456888"/>
            <a:ext cx="2827655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\Desktop\фото\P11309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22" y="1398600"/>
            <a:ext cx="3024505" cy="226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68">
        <p14:ripple/>
      </p:transition>
    </mc:Choice>
    <mc:Fallback xmlns="">
      <p:transition spd="slow" advTm="6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netaskazok.ru/images/stories/dr_skz/bogdanov/domashny_vorobei/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1514475"/>
            <a:ext cx="3924911" cy="39609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" name="Рисунок 6" descr="https://im1-tub-ru.yandex.net/i?id=901997e72f5ed53d6b5026ad5a8e823a-l&amp;n=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16893" r="33218" b="2413"/>
          <a:stretch/>
        </p:blipFill>
        <p:spPr bwMode="auto">
          <a:xfrm>
            <a:off x="6488935" y="1514475"/>
            <a:ext cx="3503363" cy="3960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07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267">
        <p14:ripple/>
      </p:transition>
    </mc:Choice>
    <mc:Fallback xmlns="">
      <p:transition spd="slow" advTm="62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nteltoys.ru/files/catalog/2014/08/6548/big/6548-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14856" r="4142" b="15755"/>
          <a:stretch/>
        </p:blipFill>
        <p:spPr bwMode="auto">
          <a:xfrm>
            <a:off x="2303463" y="1397000"/>
            <a:ext cx="2311400" cy="219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.karatesportkatana.ru/u/66/eed9226be911e4b5eaa7e58a7c576c/-/%D0%9C%D0%BE%D0%BB%D0%BD%D0%B8%D1%8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6335" r="6597" b="1683"/>
          <a:stretch/>
        </p:blipFill>
        <p:spPr bwMode="auto">
          <a:xfrm>
            <a:off x="4930774" y="1397000"/>
            <a:ext cx="2330451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bigslide.ru/images/2/1329/960/img2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4675" r="4677" b="5530"/>
          <a:stretch/>
        </p:blipFill>
        <p:spPr bwMode="auto">
          <a:xfrm>
            <a:off x="6943725" y="3728243"/>
            <a:ext cx="2678708" cy="193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Времена-года.-Природные-явления.-Времена-суток-1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9984" r="6650" b="3626"/>
          <a:stretch/>
        </p:blipFill>
        <p:spPr bwMode="auto">
          <a:xfrm>
            <a:off x="7364612" y="1397000"/>
            <a:ext cx="2564210" cy="224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s3.ppt4web.ru/images/135901/198772/640/img15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t="-2204" r="917" b="8090"/>
          <a:stretch/>
        </p:blipFill>
        <p:spPr bwMode="auto">
          <a:xfrm>
            <a:off x="2569566" y="3728243"/>
            <a:ext cx="2770985" cy="190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0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884">
        <p14:ripple/>
      </p:transition>
    </mc:Choice>
    <mc:Fallback xmlns="">
      <p:transition spd="slow" advTm="68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3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69474" y="1399142"/>
            <a:ext cx="7733841" cy="505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Использованная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«Наглядные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средства в музыкальном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воспитании дошкольников».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Л.Н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Комиссарова, Э.П. Костина. Москва. «Просвещение» 1986 г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«Музыкальные игры»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Л.Г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Новосёлова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М.В. Чистякова, Е.Ю. Дегтярева      Издательство «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Витаминка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» ООО «Центр ИНВАСС» 2001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«Песни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на стихи Сергея Михалкова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Москва. Музыка, 1989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«Музыка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движение»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(упражнения, игры и пляски для детей 5-6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Бекина С.И.; Ломова Т.П.; Соковнина,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Е.Н. Издательство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М.: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Просвещение, 1983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«Музыкальный руководитель» - 2010 - 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2009 - №8.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33333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279">
        <p14:ripple/>
      </p:transition>
    </mc:Choice>
    <mc:Fallback xmlns="">
      <p:transition spd="slow" advTm="112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37831" y="218041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18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06">
        <p14:ripple/>
      </p:transition>
    </mc:Choice>
    <mc:Fallback xmlns="">
      <p:transition spd="slow" advTm="2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46" y="1825625"/>
            <a:ext cx="3163707" cy="4351338"/>
          </a:xfrm>
        </p:spPr>
      </p:pic>
      <p:pic>
        <p:nvPicPr>
          <p:cNvPr id="4" name="Рисунок 3" descr="http://www.prostophotoshop.ru/_ld/4/378810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12222" r="524" b="12037"/>
          <a:stretch/>
        </p:blipFill>
        <p:spPr>
          <a:xfrm rot="5400000">
            <a:off x="2372173" y="1190624"/>
            <a:ext cx="4127331" cy="447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59" y="1365335"/>
            <a:ext cx="3009178" cy="41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47">
        <p14:ripple/>
      </p:transition>
    </mc:Choice>
    <mc:Fallback xmlns="">
      <p:transition spd="slow" advTm="6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ing-field.ru/img/2015/051921/24343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427797"/>
            <a:ext cx="7899400" cy="4109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9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99">
        <p14:ripple/>
      </p:transition>
    </mc:Choice>
    <mc:Fallback xmlns="">
      <p:transition spd="slow" advTm="59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old-fish.ucoz.ru/Gordeeva/1_ne_razorjajte_ptichi_gnezd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8" y="1304209"/>
            <a:ext cx="1654492" cy="214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old-fish.ucoz.ru/Gordeeva/2_ne_razorjajte_muravejnik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42" y="1353667"/>
            <a:ext cx="1894524" cy="15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old-fish.ucoz.ru/Gordeeva/3_ne_zabirajte_iz_lesa_zhivotnyk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4426077"/>
            <a:ext cx="2166981" cy="139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old-fish.ucoz.ru/Gordeeva/6_ne_rvite_redkie_cvety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70" y="3025430"/>
            <a:ext cx="1957121" cy="142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gold-fish.ucoz.ru/Gordeeva/8_ne_shumite_v_lesu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21" y="1353667"/>
            <a:ext cx="1954538" cy="153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gold-fish.ucoz.ru/Gordeeva/9_ne_razzhigaj_kostjor_v_lesu_bez_vzroslykh.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8" y="3023600"/>
            <a:ext cx="1951470" cy="140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gold-fish.ucoz.ru/Gordeeva/12_ne_vyrezajte_nadpisi_na_derevjakh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8" y="3553954"/>
            <a:ext cx="1610838" cy="215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gold-fish.ucoz.ru/Gordeeva/10_ne_ostavljaj_musor_v_lesu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14" y="1337609"/>
            <a:ext cx="1879621" cy="155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gold-fish.ucoz.ru/Gordeeva/13_ne_portite_nesedobnye_griby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55" y="2946448"/>
            <a:ext cx="1836441" cy="147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gold-fish.ucoz.ru/Gordeeva/14_ne_vyryvajte_kustarniki_s_kornem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86" y="4483864"/>
            <a:ext cx="2140013" cy="123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474">
        <p14:ripple/>
      </p:transition>
    </mc:Choice>
    <mc:Fallback xmlns="">
      <p:transition spd="slow" advTm="5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фото\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3583" r="2915" b="3562"/>
          <a:stretch/>
        </p:blipFill>
        <p:spPr bwMode="auto">
          <a:xfrm>
            <a:off x="2659942" y="2072005"/>
            <a:ext cx="1914525" cy="270954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\Desktop\фото\0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4894" r="430" b="2436"/>
          <a:stretch/>
        </p:blipFill>
        <p:spPr bwMode="auto">
          <a:xfrm>
            <a:off x="5067300" y="2076450"/>
            <a:ext cx="2057400" cy="27051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ДМИН\Desktop\фото\0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4463" r="2447" b="5311"/>
          <a:stretch/>
        </p:blipFill>
        <p:spPr bwMode="auto">
          <a:xfrm>
            <a:off x="7513618" y="2085975"/>
            <a:ext cx="1924050" cy="269557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94892" y="4935978"/>
            <a:ext cx="105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Осина.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6569" y="4935978"/>
            <a:ext cx="109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Береза.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7060" y="4935978"/>
            <a:ext cx="124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Дуб.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34">
        <p14:ripple/>
      </p:transition>
    </mc:Choice>
    <mc:Fallback xmlns="">
      <p:transition spd="slow" advTm="4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obuchalka-dlya-detey.ru/wp-content/uploads/2016/04/Kartochki-Domana-domashnie-zhivotnyie-skacha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020947"/>
            <a:ext cx="76962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76700" y="1485900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Домашние животные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60">
        <p14:ripple/>
      </p:transition>
    </mc:Choice>
    <mc:Fallback xmlns="">
      <p:transition spd="slow" advTm="56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Рисунок 3" descr="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18652" r="18820" b="12830"/>
          <a:stretch>
            <a:fillRect/>
          </a:stretch>
        </p:blipFill>
        <p:spPr bwMode="auto">
          <a:xfrm rot="5400000">
            <a:off x="2611641" y="1476571"/>
            <a:ext cx="1729183" cy="24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5" descr="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8315" r="18861" b="13322"/>
          <a:stretch>
            <a:fillRect/>
          </a:stretch>
        </p:blipFill>
        <p:spPr bwMode="auto">
          <a:xfrm rot="5400000">
            <a:off x="5129984" y="1556169"/>
            <a:ext cx="1816939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9" descr="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t="17049" r="18349" b="15295"/>
          <a:stretch>
            <a:fillRect/>
          </a:stretch>
        </p:blipFill>
        <p:spPr bwMode="auto">
          <a:xfrm rot="5400000">
            <a:off x="2609456" y="3305176"/>
            <a:ext cx="17335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7" descr="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17975" r="20827" b="14825"/>
          <a:stretch>
            <a:fillRect/>
          </a:stretch>
        </p:blipFill>
        <p:spPr bwMode="auto">
          <a:xfrm rot="5400000">
            <a:off x="7774021" y="1438243"/>
            <a:ext cx="1852544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1" descr="0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8217" r="20123" b="14838"/>
          <a:stretch>
            <a:fillRect/>
          </a:stretch>
        </p:blipFill>
        <p:spPr bwMode="auto">
          <a:xfrm rot="5400000">
            <a:off x="5237955" y="3313283"/>
            <a:ext cx="1771650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79176"/>
            <a:ext cx="2359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686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9648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89878" y="1435100"/>
            <a:ext cx="269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Дикие животные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C:\Users\АДМИН\Desktop\фото\02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12471" r="19655" b="55207"/>
          <a:stretch/>
        </p:blipFill>
        <p:spPr bwMode="auto">
          <a:xfrm rot="5400000">
            <a:off x="7670955" y="3614350"/>
            <a:ext cx="1771652" cy="1923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8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17">
        <p14:ripple/>
      </p:transition>
    </mc:Choice>
    <mc:Fallback xmlns="">
      <p:transition spd="slow" advTm="47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12684" y="1465243"/>
            <a:ext cx="456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Зимующие птицы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 descr="http://arhivurokov.ru/multiurok/0/1/d/01ddea6b692ad582c74c1614635dd2f215ab9e69/img_phpUyubrE_Gricenko-Urok---pogruzhenie_2_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20208" r="14688" b="11459"/>
          <a:stretch/>
        </p:blipFill>
        <p:spPr bwMode="auto">
          <a:xfrm>
            <a:off x="3305060" y="1866899"/>
            <a:ext cx="6015210" cy="3674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10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36">
        <p14:ripple/>
      </p:transition>
    </mc:Choice>
    <mc:Fallback xmlns="">
      <p:transition spd="slow" advTm="58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tophotoshop.ru/_ld/4/3788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00.infourok.ru/images/doc/232/79765/1/640/img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7177" r="3012" b="12018"/>
          <a:stretch/>
        </p:blipFill>
        <p:spPr bwMode="auto">
          <a:xfrm>
            <a:off x="2260600" y="1346200"/>
            <a:ext cx="7696200" cy="424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5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26">
        <p14:ripple/>
      </p:transition>
    </mc:Choice>
    <mc:Fallback xmlns="">
      <p:transition spd="slow" advTm="6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63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48</cp:revision>
  <dcterms:created xsi:type="dcterms:W3CDTF">2017-02-26T11:40:17Z</dcterms:created>
  <dcterms:modified xsi:type="dcterms:W3CDTF">2017-03-01T07:16:23Z</dcterms:modified>
</cp:coreProperties>
</file>