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50" autoAdjust="0"/>
    <p:restoredTop sz="94660"/>
  </p:normalViewPr>
  <p:slideViewPr>
    <p:cSldViewPr snapToGrid="0">
      <p:cViewPr varScale="1">
        <p:scale>
          <a:sx n="87" d="100"/>
          <a:sy n="87" d="100"/>
        </p:scale>
        <p:origin x="1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EB29-70BC-45F0-B0C6-F1A9D6381B55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6646-C446-409B-B12D-324D23284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582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EB29-70BC-45F0-B0C6-F1A9D6381B55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6646-C446-409B-B12D-324D23284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24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EB29-70BC-45F0-B0C6-F1A9D6381B55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6646-C446-409B-B12D-324D23284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65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EB29-70BC-45F0-B0C6-F1A9D6381B55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6646-C446-409B-B12D-324D23284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38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EB29-70BC-45F0-B0C6-F1A9D6381B55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6646-C446-409B-B12D-324D23284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39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EB29-70BC-45F0-B0C6-F1A9D6381B55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6646-C446-409B-B12D-324D23284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16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EB29-70BC-45F0-B0C6-F1A9D6381B55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6646-C446-409B-B12D-324D23284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07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EB29-70BC-45F0-B0C6-F1A9D6381B55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6646-C446-409B-B12D-324D23284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09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EB29-70BC-45F0-B0C6-F1A9D6381B55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6646-C446-409B-B12D-324D23284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646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EB29-70BC-45F0-B0C6-F1A9D6381B55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6646-C446-409B-B12D-324D23284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63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EB29-70BC-45F0-B0C6-F1A9D6381B55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6646-C446-409B-B12D-324D23284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93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FEB29-70BC-45F0-B0C6-F1A9D6381B55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E6646-C446-409B-B12D-324D23284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29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fotohood.ru/images/464098_kvadratnaya-ramka-dlya-fotoshop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oboik.ru/uploads/11_05_2013/view/201209/oboik.ru_2422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366712"/>
            <a:ext cx="10795000" cy="61245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959100" y="628859"/>
            <a:ext cx="685799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Музыкально-экологический досуг</a:t>
            </a: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«Путешествие </a:t>
            </a: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 весенний лес»</a:t>
            </a:r>
          </a:p>
          <a:p>
            <a:pPr algn="ctr"/>
            <a:r>
              <a:rPr lang="ru-RU" sz="2800" b="1" i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</a:t>
            </a:r>
            <a:r>
              <a:rPr lang="ru-RU" sz="2800" b="1" i="1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тарший дошкольный возраст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05237" y="3165396"/>
            <a:ext cx="45815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Жирякова</a:t>
            </a:r>
            <a:endParaRPr lang="ru-RU" sz="22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Дмитриевна</a:t>
            </a:r>
          </a:p>
          <a:p>
            <a:pPr algn="ctr"/>
            <a:r>
              <a:rPr lang="ru-RU" sz="2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2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узыкальный руководитель</a:t>
            </a:r>
          </a:p>
          <a:p>
            <a:pPr algn="ctr"/>
            <a:r>
              <a:rPr lang="ru-RU" sz="22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14»</a:t>
            </a:r>
          </a:p>
          <a:p>
            <a:pPr algn="ctr"/>
            <a:r>
              <a:rPr lang="ru-RU" sz="2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 Муром</a:t>
            </a:r>
          </a:p>
          <a:p>
            <a:pPr algn="ctr"/>
            <a:r>
              <a:rPr lang="ru-RU" sz="2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Владимирской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75826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707">
        <p14:ripple/>
      </p:transition>
    </mc:Choice>
    <mc:Fallback>
      <p:transition spd="slow" advTm="570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fotohood.ru/images/464098_kvadratnaya-ramka-dlya-fotoshop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nevseoboi.com.ua/uploads/posts/2009-12/1261674401_trees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124"/>
            <a:ext cx="10820400" cy="61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1" r="517"/>
          <a:stretch/>
        </p:blipFill>
        <p:spPr>
          <a:xfrm>
            <a:off x="901700" y="1027906"/>
            <a:ext cx="4826000" cy="285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7900" y="4381500"/>
            <a:ext cx="4038600" cy="1631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роизведение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«Дятел»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финального цикла «Музыкальные игрушки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Габайдулиной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6" r="1383"/>
          <a:stretch/>
        </p:blipFill>
        <p:spPr>
          <a:xfrm>
            <a:off x="5880100" y="2611861"/>
            <a:ext cx="5435600" cy="32469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56400" y="1044304"/>
            <a:ext cx="3708400" cy="9848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есня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«Воробьиная весна»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 сл. Е.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Шаламоновой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868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8203">
        <p14:ripple/>
      </p:transition>
    </mc:Choice>
    <mc:Fallback>
      <p:transition spd="slow" advTm="82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fotohood.ru/images/464098_kvadratnaya-ramka-dlya-fotoshop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nevseoboi.com.ua/uploads/posts/2009-12/1261674401_trees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125"/>
            <a:ext cx="10820400" cy="61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831">
            <a:off x="1175651" y="1065235"/>
            <a:ext cx="3768718" cy="25124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8" r="1887"/>
          <a:stretch/>
        </p:blipFill>
        <p:spPr>
          <a:xfrm rot="20854415">
            <a:off x="2023973" y="3735977"/>
            <a:ext cx="3913739" cy="25466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6166">
            <a:off x="6355582" y="3501554"/>
            <a:ext cx="4022526" cy="26816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" t="12939"/>
          <a:stretch/>
        </p:blipFill>
        <p:spPr>
          <a:xfrm rot="11999808" flipV="1">
            <a:off x="7078430" y="992988"/>
            <a:ext cx="4118725" cy="25335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67002" y="459324"/>
            <a:ext cx="2317205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Музыкальная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«Ищи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(муз.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Ломовой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133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780">
        <p14:ripple/>
      </p:transition>
    </mc:Choice>
    <mc:Fallback>
      <p:transition spd="slow" advTm="77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fotohood.ru/images/464098_kvadratnaya-ramka-dlya-fotoshop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nevseoboi.com.ua/uploads/posts/2009-12/1261674401_trees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64043"/>
            <a:ext cx="10934700" cy="61245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38200" y="3323818"/>
            <a:ext cx="22225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Подарок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Феи Леса.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58175" y="3072387"/>
            <a:ext cx="30734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итога. Рефлексия.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50" y="2255361"/>
            <a:ext cx="4267200" cy="2844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18855"/>
            <a:ext cx="3830298" cy="25535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521" y="3940080"/>
            <a:ext cx="3772808" cy="25152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64000" y="5310891"/>
            <a:ext cx="27305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Возвращение в детский сад.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981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8104">
        <p14:ripple/>
      </p:transition>
    </mc:Choice>
    <mc:Fallback>
      <p:transition spd="slow" advTm="81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fotohood.ru/images/464098_kvadratnaya-ramka-dlya-fotoshop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nevseoboi.com.ua/uploads/posts/2009-12/1261674401_trees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124"/>
            <a:ext cx="10820400" cy="6124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97400" y="2552700"/>
            <a:ext cx="35179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339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834">
        <p14:ripple/>
      </p:transition>
    </mc:Choice>
    <mc:Fallback>
      <p:transition spd="slow" advTm="48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fotohood.ru/images/464098_kvadratnaya-ramka-dlya-fotoshop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nevseoboi.com.ua/uploads/posts/2009-12/1261674401_trees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125"/>
            <a:ext cx="10820400" cy="61245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13067"/>
            <a:ext cx="5257800" cy="350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24700" y="5321548"/>
            <a:ext cx="36068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Приглашение к путешествию.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4600" y="4477589"/>
            <a:ext cx="42672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Музыкальная загадка: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«Апрель» П.И. Чайковского.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0" r="672"/>
          <a:stretch/>
        </p:blipFill>
        <p:spPr>
          <a:xfrm>
            <a:off x="6260842" y="1816003"/>
            <a:ext cx="5080515" cy="325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86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958">
        <p14:ripple/>
      </p:transition>
    </mc:Choice>
    <mc:Fallback>
      <p:transition spd="slow" advTm="595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fotohood.ru/images/464098_kvadratnaya-ramka-dlya-fotoshop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nevseoboi.com.ua/uploads/posts/2009-12/1261674401_trees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4794"/>
            <a:ext cx="10820400" cy="61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8576">
            <a:off x="999022" y="1163667"/>
            <a:ext cx="5257800" cy="3505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405">
            <a:off x="6559248" y="2285507"/>
            <a:ext cx="4648200" cy="309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1316591">
            <a:off x="2246639" y="5041006"/>
            <a:ext cx="293370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92494">
            <a:off x="6989722" y="5762943"/>
            <a:ext cx="368300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Отправление в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930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6987">
        <p14:ripple/>
      </p:transition>
    </mc:Choice>
    <mc:Fallback>
      <p:transition spd="slow" advTm="69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fotohood.ru/images/464098_kvadratnaya-ramka-dlya-fotoshop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nevseoboi.com.ua/uploads/posts/2009-12/1261674401_trees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6712"/>
            <a:ext cx="10820400" cy="61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5" y="1161164"/>
            <a:ext cx="4705350" cy="31369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599" y="2602644"/>
            <a:ext cx="5508625" cy="36724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7200" y="4664777"/>
            <a:ext cx="264160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Феей Леса.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1162" y="1855758"/>
            <a:ext cx="361950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в лесу.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285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158">
        <p14:ripple/>
      </p:transition>
    </mc:Choice>
    <mc:Fallback>
      <p:transition spd="slow" advTm="715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fotohood.ru/images/464098_kvadratnaya-ramka-dlya-fotoshop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nevseoboi.com.ua/uploads/posts/2009-12/1261674401_trees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124"/>
            <a:ext cx="10820400" cy="61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t="7413"/>
          <a:stretch/>
        </p:blipFill>
        <p:spPr>
          <a:xfrm rot="21071150">
            <a:off x="1167828" y="2401385"/>
            <a:ext cx="4740432" cy="29832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738">
            <a:off x="6634617" y="2514437"/>
            <a:ext cx="4474851" cy="29832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0200" y="1181100"/>
            <a:ext cx="37719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о деревьях.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793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282">
        <p14:ripple/>
      </p:transition>
    </mc:Choice>
    <mc:Fallback>
      <p:transition spd="slow" advTm="72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fotohood.ru/images/464098_kvadratnaya-ramka-dlya-fotoshop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nevseoboi.com.ua/uploads/posts/2009-12/1261674401_trees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6712"/>
            <a:ext cx="10820400" cy="61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361" y="3502832"/>
            <a:ext cx="3669243" cy="24461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5" r="894"/>
          <a:stretch/>
        </p:blipFill>
        <p:spPr>
          <a:xfrm rot="20623416">
            <a:off x="1146054" y="1397959"/>
            <a:ext cx="3326006" cy="22856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2" r="964"/>
          <a:stretch/>
        </p:blipFill>
        <p:spPr>
          <a:xfrm rot="918195">
            <a:off x="7627457" y="1548087"/>
            <a:ext cx="3407672" cy="21949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79914" y="1375243"/>
            <a:ext cx="27432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Музыкальная игра 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свое дерево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957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6817">
        <p14:ripple/>
      </p:transition>
    </mc:Choice>
    <mc:Fallback>
      <p:transition spd="slow" advTm="68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fotohood.ru/images/464098_kvadratnaya-ramka-dlya-fotoshop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nevseoboi.com.ua/uploads/posts/2009-12/1261674401_trees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124"/>
            <a:ext cx="10820400" cy="61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0150">
            <a:off x="6850911" y="3497766"/>
            <a:ext cx="3888929" cy="25926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324">
            <a:off x="7366597" y="829689"/>
            <a:ext cx="3906439" cy="26042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460">
            <a:off x="1644702" y="3565243"/>
            <a:ext cx="3642083" cy="2428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4" r="139"/>
          <a:stretch/>
        </p:blipFill>
        <p:spPr>
          <a:xfrm rot="21006836">
            <a:off x="909328" y="822438"/>
            <a:ext cx="3721100" cy="26295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23622" y="1488419"/>
            <a:ext cx="2417776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Танцевальная импровизация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«Вальс цветов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балета «Щелкунчик»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И. Чайковского.</a:t>
            </a:r>
          </a:p>
        </p:txBody>
      </p:sp>
    </p:spTree>
    <p:extLst>
      <p:ext uri="{BB962C8B-B14F-4D97-AF65-F5344CB8AC3E}">
        <p14:creationId xmlns:p14="http://schemas.microsoft.com/office/powerpoint/2010/main" val="2274372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972">
        <p14:ripple/>
      </p:transition>
    </mc:Choice>
    <mc:Fallback>
      <p:transition spd="slow" advTm="79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fotohood.ru/images/464098_kvadratnaya-ramka-dlya-fotoshop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nevseoboi.com.ua/uploads/posts/2009-12/1261674401_trees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6712"/>
            <a:ext cx="10820400" cy="6124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50410" y="427559"/>
            <a:ext cx="7988300" cy="6771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анцевальная импровизация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мелодию «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Бабочки» Ф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Куперена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9308">
            <a:off x="7089993" y="3651627"/>
            <a:ext cx="3873500" cy="25823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3939">
            <a:off x="2078074" y="3793103"/>
            <a:ext cx="3873499" cy="24961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6345">
            <a:off x="5764385" y="1094783"/>
            <a:ext cx="3416519" cy="25481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1" t="7197" r="9337" b="-287"/>
          <a:stretch/>
        </p:blipFill>
        <p:spPr>
          <a:xfrm rot="21251349">
            <a:off x="1068920" y="1108046"/>
            <a:ext cx="3455302" cy="26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9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671">
        <p14:ripple/>
      </p:transition>
    </mc:Choice>
    <mc:Fallback>
      <p:transition spd="slow" advTm="76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fotohood.ru/images/464098_kvadratnaya-ramka-dlya-fotoshop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nevseoboi.com.ua/uploads/posts/2009-12/1261674401_trees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125"/>
            <a:ext cx="10820400" cy="61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07" y="519260"/>
            <a:ext cx="3937000" cy="26246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88" y="3379403"/>
            <a:ext cx="3873500" cy="25823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275" y="473487"/>
            <a:ext cx="3892550" cy="25950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6" r="618"/>
          <a:stretch/>
        </p:blipFill>
        <p:spPr>
          <a:xfrm>
            <a:off x="6696076" y="3379403"/>
            <a:ext cx="3987801" cy="24967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11400" y="6095592"/>
            <a:ext cx="23622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«Зоосад».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66213" y="2871850"/>
            <a:ext cx="235902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«Птицы».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2839" y="5991255"/>
            <a:ext cx="320674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«Ты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мне, я тебе».</a:t>
            </a:r>
          </a:p>
        </p:txBody>
      </p:sp>
    </p:spTree>
    <p:extLst>
      <p:ext uri="{BB962C8B-B14F-4D97-AF65-F5344CB8AC3E}">
        <p14:creationId xmlns:p14="http://schemas.microsoft.com/office/powerpoint/2010/main" val="2413650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8118">
        <p14:ripple/>
      </p:transition>
    </mc:Choice>
    <mc:Fallback>
      <p:transition spd="slow" advTm="81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179</Words>
  <Application>Microsoft Office PowerPoint</Application>
  <PresentationFormat>Широкоэкранный</PresentationFormat>
  <Paragraphs>41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82</cp:revision>
  <dcterms:created xsi:type="dcterms:W3CDTF">2017-01-05T08:22:57Z</dcterms:created>
  <dcterms:modified xsi:type="dcterms:W3CDTF">2017-02-27T18:58:09Z</dcterms:modified>
</cp:coreProperties>
</file>