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59" r:id="rId3"/>
    <p:sldId id="269" r:id="rId4"/>
    <p:sldId id="270" r:id="rId5"/>
    <p:sldId id="271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7" r:id="rId14"/>
    <p:sldId id="280" r:id="rId15"/>
    <p:sldId id="284" r:id="rId16"/>
    <p:sldId id="282" r:id="rId17"/>
    <p:sldId id="285" r:id="rId18"/>
    <p:sldId id="286" r:id="rId19"/>
    <p:sldId id="288" r:id="rId20"/>
    <p:sldId id="283" r:id="rId21"/>
    <p:sldId id="289" r:id="rId22"/>
    <p:sldId id="29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534" autoAdjust="0"/>
  </p:normalViewPr>
  <p:slideViewPr>
    <p:cSldViewPr snapToGrid="0">
      <p:cViewPr varScale="1">
        <p:scale>
          <a:sx n="80" d="100"/>
          <a:sy n="80" d="100"/>
        </p:scale>
        <p:origin x="3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6F89C-3CFF-4F3D-B0C0-122F571DB38C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F996B-21F8-4778-9C79-69FF28029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30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F996B-21F8-4778-9C79-69FF2802948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F996B-21F8-4778-9C79-69FF2802948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0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F996B-21F8-4778-9C79-69FF2802948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45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F996B-21F8-4778-9C79-69FF2802948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08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7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96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84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63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5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24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44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25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238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611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367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4E4D4-9386-4C42-87FB-55FD03F32FB6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6986B-3EFE-43AF-A958-60DFA6EBB7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27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saihotel.info/data_images/5744cdfc094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9875" y="735955"/>
            <a:ext cx="729802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«Покормите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птиц зимой»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экологическая акция.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Arial Black" panose="020B0A04020102020204" pitchFamily="34" charset="0"/>
              </a:rPr>
              <a:t>Повеликина</a:t>
            </a:r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Ольга Владимировна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воспитатель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МБДОУ «Детский сад № 14»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о. Муром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Владимирской области</a:t>
            </a:r>
            <a:endParaRPr lang="ru-RU" sz="28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 descr="http://uslide.ru/images/16/23043/960/img1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9" t="25442" r="31211" b="4860"/>
          <a:stretch/>
        </p:blipFill>
        <p:spPr bwMode="auto">
          <a:xfrm>
            <a:off x="734096" y="1264108"/>
            <a:ext cx="3425779" cy="4741296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60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635">
        <p14:reveal/>
      </p:transition>
    </mc:Choice>
    <mc:Fallback xmlns="">
      <p:transition spd="slow" advTm="126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P11207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58641">
            <a:off x="901459" y="752379"/>
            <a:ext cx="3939252" cy="2954440"/>
          </a:xfrm>
          <a:prstGeom prst="rect">
            <a:avLst/>
          </a:prstGeom>
        </p:spPr>
      </p:pic>
      <p:pic>
        <p:nvPicPr>
          <p:cNvPr id="6" name="Рисунок 5" descr="P11208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967170">
            <a:off x="4272663" y="2296628"/>
            <a:ext cx="4214593" cy="3160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18287">
            <a:off x="1454743" y="3940759"/>
            <a:ext cx="30266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Аппликация </a:t>
            </a:r>
            <a:endParaRPr lang="ru-RU" sz="32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Снегири на дереве»</a:t>
            </a:r>
          </a:p>
          <a:p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311">
        <p14:honeycomb/>
      </p:transition>
    </mc:Choice>
    <mc:Fallback xmlns="">
      <p:transition spd="slow" advTm="113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221524">
            <a:off x="3528288" y="-281963"/>
            <a:ext cx="469556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dirty="0">
              <a:solidFill>
                <a:schemeClr val="tx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Оригами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Снегири </a:t>
            </a:r>
            <a:endParaRPr lang="ru-RU" sz="32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ветках»</a:t>
            </a: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Рисунок 4" descr="P11207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88019">
            <a:off x="745634" y="2064463"/>
            <a:ext cx="3753697" cy="2815273"/>
          </a:xfrm>
          <a:prstGeom prst="rect">
            <a:avLst/>
          </a:prstGeom>
        </p:spPr>
      </p:pic>
      <p:pic>
        <p:nvPicPr>
          <p:cNvPr id="6" name="Рисунок 5" descr="P11207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35611">
            <a:off x="4823553" y="2928882"/>
            <a:ext cx="4031724" cy="27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361">
        <p14:honeycomb/>
      </p:transition>
    </mc:Choice>
    <mc:Fallback xmlns="">
      <p:transition spd="slow" advTm="113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17714" y="542034"/>
            <a:ext cx="325581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Составление 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рассказа 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Друзья птиц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Рисунок 4" descr="DSC_15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73827">
            <a:off x="1225829" y="933014"/>
            <a:ext cx="4013051" cy="2674594"/>
          </a:xfrm>
          <a:prstGeom prst="rect">
            <a:avLst/>
          </a:prstGeom>
        </p:spPr>
      </p:pic>
      <p:pic>
        <p:nvPicPr>
          <p:cNvPr id="6" name="Рисунок 5" descr="DSC_1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35308">
            <a:off x="3055192" y="3624306"/>
            <a:ext cx="3812733" cy="2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067">
        <p14:honeycomb/>
      </p:transition>
    </mc:Choice>
    <mc:Fallback xmlns="">
      <p:transition spd="slow" advTm="110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827245">
            <a:off x="4912937" y="1007495"/>
            <a:ext cx="281601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Подвижные  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игры</a:t>
            </a: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4633">
            <a:off x="777438" y="1208266"/>
            <a:ext cx="3837965" cy="25586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6750">
            <a:off x="4320308" y="3047759"/>
            <a:ext cx="4001279" cy="26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014">
        <p14:honeycomb/>
      </p:transition>
    </mc:Choice>
    <mc:Fallback xmlns="">
      <p:transition spd="slow" advTm="110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798491"/>
            <a:ext cx="660169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«Вечер - загадок о птицах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74169"/>
            <a:ext cx="71247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4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909">
        <p14:honeycomb/>
      </p:transition>
    </mc:Choice>
    <mc:Fallback xmlns="">
      <p:transition spd="slow" advTm="109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8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0102" y="143452"/>
            <a:ext cx="74197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 с родителями.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«Уголок для родителей».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50" y="2045370"/>
            <a:ext cx="5168898" cy="34459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495796"/>
            <a:ext cx="3365502" cy="50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007">
        <p14:honeycomb/>
      </p:transition>
    </mc:Choice>
    <mc:Fallback xmlns="">
      <p:transition spd="slow" advTm="110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798491"/>
            <a:ext cx="57171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Победители конкурса кормушек</a:t>
            </a:r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47">
            <a:off x="6464879" y="2262763"/>
            <a:ext cx="2682106" cy="4023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75" y="1977094"/>
            <a:ext cx="2672372" cy="4008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3706">
            <a:off x="1158674" y="2322433"/>
            <a:ext cx="2663213" cy="39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775">
        <p14:honeycomb/>
      </p:transition>
    </mc:Choice>
    <mc:Fallback xmlns="">
      <p:transition spd="slow" advTm="117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516344"/>
            <a:ext cx="6781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Работа в микрорайоне.</a:t>
            </a:r>
          </a:p>
          <a:p>
            <a:pPr algn="ctr"/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Подготовка объявлений и листовок.</a:t>
            </a:r>
            <a:endParaRPr lang="ru-RU" sz="2800" b="1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81" y="2268730"/>
            <a:ext cx="59055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560">
        <p14:honeycomb/>
      </p:transition>
    </mc:Choice>
    <mc:Fallback xmlns="">
      <p:transition spd="slow" advTm="115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571" y="563801"/>
            <a:ext cx="87630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17" y="3022324"/>
            <a:ext cx="4651055" cy="31007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t="2963"/>
          <a:stretch/>
        </p:blipFill>
        <p:spPr>
          <a:xfrm>
            <a:off x="1017945" y="722033"/>
            <a:ext cx="4191364" cy="35423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" y="4408889"/>
            <a:ext cx="37626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Развешивание объявлений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микрорайоне.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694">
        <p14:honeycomb/>
      </p:transition>
    </mc:Choice>
    <mc:Fallback xmlns="">
      <p:transition spd="slow" advTm="106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468413"/>
            <a:ext cx="98171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аздача листовок с призывом покормить птиц.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4058274"/>
            <a:ext cx="3761438" cy="2507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799">
            <a:off x="892666" y="1662274"/>
            <a:ext cx="4003597" cy="2669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139">
            <a:off x="4923488" y="1895735"/>
            <a:ext cx="4051300" cy="27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571">
        <p14:honeycomb/>
      </p:transition>
    </mc:Choice>
    <mc:Fallback xmlns="">
      <p:transition spd="slow" advTm="115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200" y="403959"/>
            <a:ext cx="698645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 algn="ctr">
              <a:tabLst>
                <a:tab pos="180340" algn="l"/>
              </a:tabLst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давних пор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Руси                        </a:t>
            </a:r>
          </a:p>
          <a:p>
            <a:pPr indent="90170" algn="ctr">
              <a:tabLst>
                <a:tab pos="180340" algn="l"/>
              </a:tabLst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отмечается старинный    </a:t>
            </a:r>
          </a:p>
          <a:p>
            <a:pPr indent="90170" algn="ctr">
              <a:tabLst>
                <a:tab pos="18034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русский праздник –  </a:t>
            </a:r>
          </a:p>
          <a:p>
            <a:pPr indent="90170" algn="ctr">
              <a:tabLst>
                <a:tab pos="18034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день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святого Зиновия,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90170" algn="ctr">
              <a:tabLst>
                <a:tab pos="180340" algn="l"/>
              </a:tabLst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или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Синичкин день.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indent="90170" algn="just">
              <a:tabLst>
                <a:tab pos="180340" algn="l"/>
              </a:tabLst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</a:p>
          <a:p>
            <a:pPr indent="90170" algn="just">
              <a:tabLst>
                <a:tab pos="18034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Синица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Руси считалась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божьей птицей. 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90170" algn="just">
              <a:tabLst>
                <a:tab pos="18034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ноября - это день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встречи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зимующих птиц. </a:t>
            </a:r>
            <a:endParaRPr lang="ru-RU" sz="2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90170" algn="just">
              <a:tabLst>
                <a:tab pos="180340" algn="l"/>
              </a:tabLst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ежегодно в ноябре месяце я с детьми провожу экологическую акцию «Покормите птиц зимой». </a:t>
            </a:r>
          </a:p>
          <a:p>
            <a:pPr indent="90170" algn="just">
              <a:spcAft>
                <a:spcPts val="0"/>
              </a:spcAft>
              <a:tabLst>
                <a:tab pos="180340" algn="l"/>
              </a:tabLst>
            </a:pPr>
            <a:endParaRPr lang="ru-RU" sz="28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http://st-roll.ru/wp-content/uploads/2012/02/DSC060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21" y="717669"/>
            <a:ext cx="2806700" cy="211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1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1785">
        <p14:honeycomb/>
      </p:transition>
    </mc:Choice>
    <mc:Fallback xmlns="">
      <p:transition spd="slow" advTm="217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"/>
            <a:ext cx="12192000" cy="685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7363" y="474083"/>
            <a:ext cx="8763001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Подводя итог акции,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пришли к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выводам:</a:t>
            </a:r>
          </a:p>
          <a:p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нашем крае зимуют только приспособленные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суровым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погодным условиям птицы.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Сытой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птице мороз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страшен.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Главное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правило: не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забывать подсыпать     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корм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кормушки.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Нерегулярное наполнение    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кормушки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вызвать           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гибель птиц, привыкших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подкормке.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Рисунок 4" descr="http://www.moe-online.ru/image/news/333362_s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8826"/>
            <a:ext cx="3299460" cy="186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2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1382">
        <p14:honeycomb/>
      </p:transition>
    </mc:Choice>
    <mc:Fallback xmlns="">
      <p:transition spd="slow" advTm="213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613470"/>
            <a:ext cx="873529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акции «Помогите птицам» в микрорайоне появились кормушки.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727">
            <a:off x="3331372" y="1962570"/>
            <a:ext cx="2902007" cy="1934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534">
            <a:off x="8413372" y="1290946"/>
            <a:ext cx="2894103" cy="1929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0897">
            <a:off x="275531" y="2744395"/>
            <a:ext cx="3576338" cy="2384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050">
            <a:off x="5996196" y="2211294"/>
            <a:ext cx="3065301" cy="2043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613">
            <a:off x="9080597" y="3346997"/>
            <a:ext cx="2137478" cy="28499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3425">
            <a:off x="3049909" y="4118945"/>
            <a:ext cx="2941058" cy="19607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443">
            <a:off x="5787425" y="4375460"/>
            <a:ext cx="2881558" cy="192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1114">
        <p14:honeycomb/>
      </p:transition>
    </mc:Choice>
    <mc:Fallback xmlns="">
      <p:transition spd="slow" advTm="211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02"/>
            <a:ext cx="12192000" cy="687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792737"/>
            <a:ext cx="87630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73927" y="1939636"/>
            <a:ext cx="42394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внимание.</a:t>
            </a: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479">
        <p14:honeycomb/>
      </p:transition>
    </mc:Choice>
    <mc:Fallback xmlns="">
      <p:transition spd="slow" advTm="64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4489" y="468517"/>
            <a:ext cx="6272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детьми.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DSC_15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473" y="1970864"/>
            <a:ext cx="6828468" cy="4552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8663" y="1137130"/>
            <a:ext cx="386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 в парк.</a:t>
            </a:r>
          </a:p>
        </p:txBody>
      </p:sp>
    </p:spTree>
    <p:extLst>
      <p:ext uri="{BB962C8B-B14F-4D97-AF65-F5344CB8AC3E}">
        <p14:creationId xmlns:p14="http://schemas.microsoft.com/office/powerpoint/2010/main" val="321178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2488">
        <p14:honeycomb/>
      </p:transition>
    </mc:Choice>
    <mc:Fallback xmlns="">
      <p:transition spd="slow" advTm="124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49"/>
            <a:ext cx="12192000" cy="69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365125"/>
            <a:ext cx="66986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Рассматривание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иллюстраций в книгах.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093">
            <a:off x="768613" y="2577935"/>
            <a:ext cx="4401594" cy="29343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8144">
            <a:off x="4849250" y="2747328"/>
            <a:ext cx="4546600" cy="30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986">
        <p14:honeycomb/>
      </p:transition>
    </mc:Choice>
    <mc:Fallback xmlns="">
      <p:transition spd="slow" advTm="109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76" y="-2868"/>
            <a:ext cx="122107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401" y="767358"/>
            <a:ext cx="60590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                  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Беседы: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«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ты знаешь </a:t>
            </a:r>
          </a:p>
          <a:p>
            <a:pPr fontAlgn="base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о 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птицах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0367"/>
            <a:ext cx="4083323" cy="27222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03274" y="5583382"/>
            <a:ext cx="368530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19050" algn="just" fontAlgn="base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Птицы зимой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75" y="2677084"/>
            <a:ext cx="4419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904">
        <p14:honeycomb/>
      </p:transition>
    </mc:Choice>
    <mc:Fallback xmlns="">
      <p:transition spd="slow" advTm="109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798491"/>
            <a:ext cx="57171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Кормление</a:t>
            </a:r>
            <a:r>
              <a:rPr lang="ru-RU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птиц.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8" name="Рисунок 7" descr="DSC_1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6744" y="1690688"/>
            <a:ext cx="6555345" cy="437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569">
        <p14:honeycomb/>
      </p:transition>
    </mc:Choice>
    <mc:Fallback xmlns="">
      <p:transition spd="slow" advTm="115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P1110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83369">
            <a:off x="6917853" y="3271615"/>
            <a:ext cx="2642906" cy="2108169"/>
          </a:xfrm>
          <a:prstGeom prst="rect">
            <a:avLst/>
          </a:prstGeom>
        </p:spPr>
      </p:pic>
      <p:pic>
        <p:nvPicPr>
          <p:cNvPr id="9" name="Рисунок 8" descr="DSC_15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49725">
            <a:off x="1679482" y="1820482"/>
            <a:ext cx="3333895" cy="2408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878476">
            <a:off x="321427" y="610307"/>
            <a:ext cx="51483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Наблюдение за </a:t>
            </a:r>
            <a:endParaRPr lang="ru-RU" sz="32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птицами 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кормушке.</a:t>
            </a:r>
            <a:endParaRPr lang="ru-RU" sz="3200" b="1" dirty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9461">
            <a:off x="5186086" y="1106597"/>
            <a:ext cx="3001450" cy="2179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795">
            <a:off x="3579586" y="4091073"/>
            <a:ext cx="3092699" cy="217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758">
        <p14:honeycomb/>
      </p:transition>
    </mc:Choice>
    <mc:Fallback xmlns="">
      <p:transition spd="slow" advTm="11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42"/>
            <a:ext cx="12192000" cy="68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0984810">
            <a:off x="5255457" y="268127"/>
            <a:ext cx="252716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Рисование 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на тему 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«Снегири </a:t>
            </a:r>
            <a:endParaRPr lang="ru-RU" sz="32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рябине</a:t>
            </a:r>
            <a:r>
              <a:rPr lang="ru-RU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" name="Рисунок 5" descr="P11207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99575">
            <a:off x="726327" y="557529"/>
            <a:ext cx="4252099" cy="3189075"/>
          </a:xfrm>
          <a:prstGeom prst="rect">
            <a:avLst/>
          </a:prstGeom>
        </p:spPr>
      </p:pic>
      <p:pic>
        <p:nvPicPr>
          <p:cNvPr id="9" name="Picture 3" descr="C:\Documents and Settings\Администратор\Мои документы\тетя Галя\P1110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1791">
            <a:off x="4161756" y="3308508"/>
            <a:ext cx="4278790" cy="2852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62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639">
        <p14:honeycomb/>
      </p:transition>
    </mc:Choice>
    <mc:Fallback xmlns="">
      <p:transition spd="slow" advTm="11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saihotel.info/data_images/5744cdfc094b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760788">
            <a:off x="747044" y="4275372"/>
            <a:ext cx="313050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Лепка     «Синички на кормушке»</a:t>
            </a:r>
          </a:p>
          <a:p>
            <a:pPr algn="ctr"/>
            <a:endParaRPr lang="ru-RU" sz="2800" dirty="0">
              <a:solidFill>
                <a:srgbClr val="002060"/>
              </a:solidFill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Рисунок 4" descr="P1120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32856">
            <a:off x="5352414" y="2742177"/>
            <a:ext cx="4475139" cy="3356355"/>
          </a:xfrm>
          <a:prstGeom prst="rect">
            <a:avLst/>
          </a:prstGeom>
        </p:spPr>
      </p:pic>
      <p:pic>
        <p:nvPicPr>
          <p:cNvPr id="6" name="Рисунок 5" descr="P11207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48885">
            <a:off x="997380" y="841371"/>
            <a:ext cx="4347814" cy="326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1133">
        <p14:honeycomb/>
      </p:transition>
    </mc:Choice>
    <mc:Fallback xmlns="">
      <p:transition spd="slow" advTm="111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395</TotalTime>
  <Words>278</Words>
  <Application>Microsoft Office PowerPoint</Application>
  <PresentationFormat>Широкоэкранный</PresentationFormat>
  <Paragraphs>87</Paragraphs>
  <Slides>22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74</cp:revision>
  <dcterms:created xsi:type="dcterms:W3CDTF">2016-11-24T16:24:57Z</dcterms:created>
  <dcterms:modified xsi:type="dcterms:W3CDTF">2017-02-27T12:21:52Z</dcterms:modified>
</cp:coreProperties>
</file>