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sldIdLst>
    <p:sldId id="282" r:id="rId5"/>
    <p:sldId id="261" r:id="rId6"/>
    <p:sldId id="258" r:id="rId7"/>
    <p:sldId id="284" r:id="rId8"/>
    <p:sldId id="263" r:id="rId9"/>
    <p:sldId id="286" r:id="rId10"/>
    <p:sldId id="278" r:id="rId11"/>
    <p:sldId id="264" r:id="rId12"/>
    <p:sldId id="274" r:id="rId13"/>
    <p:sldId id="270" r:id="rId14"/>
    <p:sldId id="269" r:id="rId15"/>
    <p:sldId id="292" r:id="rId16"/>
    <p:sldId id="272" r:id="rId17"/>
    <p:sldId id="271" r:id="rId18"/>
    <p:sldId id="276" r:id="rId19"/>
    <p:sldId id="290" r:id="rId20"/>
    <p:sldId id="288" r:id="rId21"/>
  </p:sldIdLst>
  <p:sldSz cx="12192000" cy="6858000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FFFFFF"/>
    <a:srgbClr val="A5E9A5"/>
    <a:srgbClr val="FF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457C-2739-4A4D-9BBD-B376D6D114A7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49887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213" y="944721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0B65-D221-4E7F-875A-3280CC019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8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8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1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34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53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63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78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0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6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6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6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78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90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21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85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07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6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12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47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83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10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5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84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37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17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2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67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86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5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63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16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29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4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37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3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40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04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33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9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1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2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C58-3F12-4A31-8449-7B8B9344D68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E20C-C8C2-46E4-9787-F67BE1CA1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5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5C58-3F12-4A31-8449-7B8B9344D686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E20C-C8C2-46E4-9787-F67BE1CA1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3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5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5C58-3F12-4A31-8449-7B8B9344D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E20C-C8C2-46E4-9787-F67BE1CA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3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11" Type="http://schemas.openxmlformats.org/officeDocument/2006/relationships/image" Target="../media/image59.jpeg"/><Relationship Id="rId5" Type="http://schemas.openxmlformats.org/officeDocument/2006/relationships/image" Target="../media/image53.jpg"/><Relationship Id="rId15" Type="http://schemas.openxmlformats.org/officeDocument/2006/relationships/image" Target="../media/image63.jpeg"/><Relationship Id="rId10" Type="http://schemas.openxmlformats.org/officeDocument/2006/relationships/image" Target="../media/image58.jpg"/><Relationship Id="rId4" Type="http://schemas.openxmlformats.org/officeDocument/2006/relationships/image" Target="../media/image52.jpeg"/><Relationship Id="rId9" Type="http://schemas.openxmlformats.org/officeDocument/2006/relationships/image" Target="../media/image57.jpg"/><Relationship Id="rId1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821" y="940158"/>
            <a:ext cx="10303099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Jerome K. Jerome once said that we are never happy with the weather. The weather, like the government, is always in the wrong.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11" y="3580327"/>
            <a:ext cx="2058473" cy="1770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51263" y="5473521"/>
            <a:ext cx="221516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Jerome K.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Jerome </a:t>
            </a:r>
            <a:r>
              <a:rPr lang="ru-RU" dirty="0" smtClean="0">
                <a:solidFill>
                  <a:prstClr val="black"/>
                </a:solidFill>
              </a:rPr>
              <a:t>(1859-1927) </a:t>
            </a:r>
            <a:r>
              <a:rPr lang="en-US" dirty="0" smtClean="0">
                <a:solidFill>
                  <a:prstClr val="black"/>
                </a:solidFill>
              </a:rPr>
              <a:t>a British writer of humorous novels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4855" y="3984937"/>
            <a:ext cx="572785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Who or what is responsible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so-called extreme weather events?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760" y="3984937"/>
            <a:ext cx="41212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2" y="3248661"/>
            <a:ext cx="2066086" cy="2374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74982" y="928342"/>
            <a:ext cx="225380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panels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11" y="1525584"/>
            <a:ext cx="3362574" cy="20478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89466" y="145237"/>
            <a:ext cx="165462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wind farms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23016" y="145237"/>
            <a:ext cx="271260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underwater turbines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13" y="3248661"/>
            <a:ext cx="3143250" cy="2047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11" y="4371441"/>
            <a:ext cx="3362574" cy="21765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8600" y="928342"/>
            <a:ext cx="270873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left-over food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6883" y="6086306"/>
            <a:ext cx="270873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left-over food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7635" y="5197627"/>
            <a:ext cx="225380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panels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38552" y="4966794"/>
            <a:ext cx="271260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underwater turbines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45478" y="3111794"/>
            <a:ext cx="165462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wind farms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195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4202" y="318314"/>
            <a:ext cx="4803820" cy="46166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things can we reuse</a:t>
            </a:r>
            <a:r>
              <a:rPr lang="en-US" sz="2400" dirty="0"/>
              <a:t>?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5" y="88279"/>
            <a:ext cx="4191000" cy="188595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27085" y="1227381"/>
            <a:ext cx="4803820" cy="4616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things can we reduce</a:t>
            </a:r>
            <a:r>
              <a:rPr lang="en-US" sz="2400" dirty="0"/>
              <a:t>?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54202" y="2136448"/>
            <a:ext cx="4803820" cy="461665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things can we recycle</a:t>
            </a:r>
            <a:r>
              <a:rPr lang="en-US" sz="2400" dirty="0"/>
              <a:t>?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5" y="2367280"/>
            <a:ext cx="4190999" cy="42665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32" y="3683358"/>
            <a:ext cx="6310647" cy="28213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022" y="898735"/>
            <a:ext cx="1809060" cy="13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696043"/>
            <a:ext cx="5636301" cy="54049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52" y="2593298"/>
            <a:ext cx="5140508" cy="328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8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6981" y="167706"/>
            <a:ext cx="54220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Here’re some facts you probably didn’t know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58659" y="747345"/>
            <a:ext cx="902809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is how long it takes for some rubbish left in park areas to disappear naturally: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44427" y="1632599"/>
            <a:ext cx="1095172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1-5 years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52042" y="5792167"/>
            <a:ext cx="113364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500 years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273714" y="3202988"/>
            <a:ext cx="132600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10-20 years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43399" y="5853071"/>
            <a:ext cx="171072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1,000,000 years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20078" y="3616714"/>
            <a:ext cx="132600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50-80 years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8455" y="4161311"/>
            <a:ext cx="132600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30-40  years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58815" y="1609534"/>
            <a:ext cx="1479892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About 2 years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273714" y="6301374"/>
            <a:ext cx="1364476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indefinitely 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2" y="1252857"/>
            <a:ext cx="2260555" cy="13474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83872" y="2238302"/>
            <a:ext cx="212501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Cigarette butts 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9" y="4969906"/>
            <a:ext cx="2498854" cy="160640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04673" y="6339381"/>
            <a:ext cx="17300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Aluminium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can 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16" y="4787552"/>
            <a:ext cx="2143812" cy="200923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782551" y="6488668"/>
            <a:ext cx="14350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glass bottles 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51" y="2938911"/>
            <a:ext cx="2354133" cy="1563717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339684" y="4111492"/>
            <a:ext cx="14029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rubber boots</a:t>
            </a: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19" y="3142047"/>
            <a:ext cx="1663580" cy="131866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610563" y="3975978"/>
            <a:ext cx="131670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Nylon fabric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033" y="5342016"/>
            <a:ext cx="1765681" cy="123045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440" y="1363641"/>
            <a:ext cx="2772425" cy="177840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508033" y="2786585"/>
            <a:ext cx="132600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plastic bags</a:t>
            </a:r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70" y="1236844"/>
            <a:ext cx="2108379" cy="159366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781019" y="6356399"/>
            <a:ext cx="15183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plastic bottles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247092" y="1988154"/>
            <a:ext cx="250581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orange and banana peels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426" y="2545538"/>
            <a:ext cx="144783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renewable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8565" y="117733"/>
            <a:ext cx="5903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Match the words to make word-combinations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4430" y="5000880"/>
            <a:ext cx="7986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plant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0883" y="1636591"/>
            <a:ext cx="92685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make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58167" y="824795"/>
            <a:ext cx="107356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energy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7606" y="4248349"/>
            <a:ext cx="12522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ang out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58167" y="4115118"/>
            <a:ext cx="174201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our clothes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04263" y="5905069"/>
            <a:ext cx="128432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compost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3539" y="837831"/>
            <a:ext cx="156805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underwater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1227" y="3491264"/>
            <a:ext cx="9861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carrier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28565" y="5905070"/>
            <a:ext cx="240834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34803" y="1739105"/>
            <a:ext cx="12522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turbines 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94105" y="2480984"/>
            <a:ext cx="78258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bag 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362669" y="5029428"/>
            <a:ext cx="240834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55028" y="3343657"/>
            <a:ext cx="101181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tree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026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25846 0.124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32513 -0.12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42214 -0.61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-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44506 0.249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53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47813 0.144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45091 0.017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37774 0.234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0512" y="115157"/>
            <a:ext cx="1097330" cy="46166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burn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777" y="123717"/>
            <a:ext cx="759853" cy="46166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emit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44791" y="115159"/>
            <a:ext cx="1008843" cy="46166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causes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93287" y="115158"/>
            <a:ext cx="1237257" cy="46166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lands on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39567" y="115156"/>
            <a:ext cx="1265795" cy="46166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falls into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2410" y="849391"/>
            <a:ext cx="346653" cy="369332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4" y="693032"/>
            <a:ext cx="1393766" cy="7923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44" y="648581"/>
            <a:ext cx="893475" cy="770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5637" y="871068"/>
            <a:ext cx="929425" cy="400110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burn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414" y="1663372"/>
            <a:ext cx="346653" cy="369332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4" y="1646935"/>
            <a:ext cx="1649868" cy="11356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16595" y="1639104"/>
            <a:ext cx="929425" cy="400110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burn</a:t>
            </a:r>
            <a:endParaRPr lang="ru-RU" sz="2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8" y="1654772"/>
            <a:ext cx="1118653" cy="964804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6027578" y="1268578"/>
            <a:ext cx="801979" cy="433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965973" y="1307864"/>
            <a:ext cx="960065" cy="400110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emit</a:t>
            </a:r>
            <a:endParaRPr lang="ru-RU" sz="2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67" y="976568"/>
            <a:ext cx="1519372" cy="11540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87" y="1144170"/>
            <a:ext cx="1224924" cy="8188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87537" y="1300708"/>
            <a:ext cx="627028" cy="400110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and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58413" y="3094257"/>
            <a:ext cx="346653" cy="369332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66803" y="4525142"/>
            <a:ext cx="346653" cy="369332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70198" y="3100591"/>
            <a:ext cx="759853" cy="400110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</a:t>
            </a:r>
            <a:endParaRPr lang="ru-RU" sz="20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85" y="2837061"/>
            <a:ext cx="1903389" cy="11963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25457" y="3105864"/>
            <a:ext cx="929425" cy="400110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causes</a:t>
            </a:r>
            <a:endParaRPr lang="ru-RU" sz="20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4" y="4295504"/>
            <a:ext cx="1289368" cy="10826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28188" y="3105864"/>
            <a:ext cx="627028" cy="400110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and</a:t>
            </a:r>
            <a:endParaRPr lang="ru-RU" sz="2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42" y="2782633"/>
            <a:ext cx="1376600" cy="115821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252537" y="4519734"/>
            <a:ext cx="1168549" cy="400110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ands on</a:t>
            </a:r>
            <a:endParaRPr lang="ru-RU" sz="2000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87" y="4229989"/>
            <a:ext cx="1507584" cy="124050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113264" y="4501246"/>
            <a:ext cx="276884" cy="369332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ru-RU" dirty="0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51" y="4195382"/>
            <a:ext cx="1629928" cy="128285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472418" y="4480909"/>
            <a:ext cx="276884" cy="369332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41" y="4308229"/>
            <a:ext cx="1393766" cy="79234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705560" y="4480909"/>
            <a:ext cx="276884" cy="369332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366802" y="5771361"/>
            <a:ext cx="346653" cy="369332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897313" y="5771361"/>
            <a:ext cx="876033" cy="400110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</a:t>
            </a:r>
            <a:endParaRPr lang="ru-RU" sz="2000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46" y="5559617"/>
            <a:ext cx="1289368" cy="108261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47303" y="5748938"/>
            <a:ext cx="1141874" cy="400110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</a:t>
            </a:r>
            <a:r>
              <a:rPr lang="en-US" sz="2000" dirty="0" smtClean="0"/>
              <a:t>alls into</a:t>
            </a:r>
            <a:endParaRPr lang="ru-RU" sz="2000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21" y="5536448"/>
            <a:ext cx="1317843" cy="101612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305512" y="5793064"/>
            <a:ext cx="276884" cy="369332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ru-RU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13" y="5542676"/>
            <a:ext cx="1018861" cy="104283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730264" y="5783260"/>
            <a:ext cx="657327" cy="400110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and</a:t>
            </a:r>
            <a:endParaRPr lang="ru-RU" sz="2000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38" y="5495130"/>
            <a:ext cx="1049645" cy="107497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8525421" y="5771361"/>
            <a:ext cx="276884" cy="369332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ru-RU" dirty="0"/>
          </a:p>
        </p:txBody>
      </p:sp>
      <p:sp>
        <p:nvSpPr>
          <p:cNvPr id="57" name="Правая фигурная скобка 56"/>
          <p:cNvSpPr/>
          <p:nvPr/>
        </p:nvSpPr>
        <p:spPr>
          <a:xfrm>
            <a:off x="4919295" y="750819"/>
            <a:ext cx="290202" cy="1501382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8857270" y="5755166"/>
            <a:ext cx="794606" cy="400110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they</a:t>
            </a:r>
            <a:endParaRPr lang="ru-RU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9778919" y="5753393"/>
            <a:ext cx="1056468" cy="400110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become</a:t>
            </a:r>
            <a:endParaRPr lang="ru-RU" sz="2000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7" y="5458641"/>
            <a:ext cx="806242" cy="89937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349752" y="1246009"/>
            <a:ext cx="262070" cy="369332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7766920" y="3103538"/>
            <a:ext cx="276884" cy="369332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11693223" y="5780764"/>
            <a:ext cx="276884" cy="369332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9768987" y="115159"/>
            <a:ext cx="1392107" cy="46166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become</a:t>
            </a:r>
            <a:endParaRPr lang="ru-RU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8373300" y="141099"/>
            <a:ext cx="946876" cy="46166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burn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723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972" y="2232579"/>
            <a:ext cx="352594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 today’s lesson I have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2713" y="286470"/>
            <a:ext cx="271744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ound out…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6110" y="1647804"/>
            <a:ext cx="27174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earnt…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2713" y="4557821"/>
            <a:ext cx="337211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emembered…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6111" y="3009138"/>
            <a:ext cx="271744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nown…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278" y="373487"/>
            <a:ext cx="3322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571" y="2946985"/>
            <a:ext cx="3129567" cy="599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67319" y="2361680"/>
            <a:ext cx="3129567" cy="599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723289" y="1167944"/>
            <a:ext cx="3129567" cy="599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95304" y="1761701"/>
            <a:ext cx="3129567" cy="599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0455" y="3648598"/>
            <a:ext cx="2601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haven’t learnt anything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2613" y="3887571"/>
            <a:ext cx="35974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learnt some new words but I think I still have some problems with explaining the problem.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3338" y="2740657"/>
            <a:ext cx="2601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learnt a lot of new words and can speak about…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51323" y="1957412"/>
            <a:ext cx="26015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learnt all new words and can express my own opinion on…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665" y="4393670"/>
            <a:ext cx="2629196" cy="21886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06" y="5086499"/>
            <a:ext cx="2057401" cy="13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4" y="494857"/>
            <a:ext cx="3590321" cy="2411637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55191" y="3265496"/>
            <a:ext cx="351593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4,600 million years old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вно 3"/>
          <p:cNvSpPr/>
          <p:nvPr/>
        </p:nvSpPr>
        <p:spPr>
          <a:xfrm flipH="1">
            <a:off x="5569633" y="2724046"/>
            <a:ext cx="1089074" cy="772283"/>
          </a:xfrm>
          <a:prstGeom prst="mathEqua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45" y="254446"/>
            <a:ext cx="3245477" cy="2884868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765148" y="3296208"/>
            <a:ext cx="288486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years old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24" y="4632375"/>
            <a:ext cx="3076575" cy="2047875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966" y="5967642"/>
            <a:ext cx="1800888" cy="359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865" y="5232640"/>
            <a:ext cx="1577089" cy="522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865" y="3823892"/>
            <a:ext cx="1677265" cy="119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 flipV="1">
            <a:off x="111305" y="1237164"/>
            <a:ext cx="11843678" cy="40909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372" y="348628"/>
            <a:ext cx="3447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3031" y="717960"/>
            <a:ext cx="0" cy="52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61311" y="715795"/>
            <a:ext cx="3667" cy="522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1423" y="355577"/>
            <a:ext cx="32084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71340" y="345793"/>
            <a:ext cx="44917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42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288626" y="703534"/>
            <a:ext cx="7303" cy="546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79" y="345793"/>
            <a:ext cx="41709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104264" y="-25298"/>
            <a:ext cx="11550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8 months ago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604690" y="-10076"/>
            <a:ext cx="77002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Last  week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274101" y="-25298"/>
            <a:ext cx="90464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 hours ago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309304" y="-3346"/>
            <a:ext cx="113648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1,2 hour ago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9513" y="1790328"/>
            <a:ext cx="52191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???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323828" y="1790327"/>
            <a:ext cx="51064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??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981990" y="1786463"/>
            <a:ext cx="52191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655171" y="-30351"/>
            <a:ext cx="13457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 year ago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72" y="2191991"/>
            <a:ext cx="2071795" cy="2067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67" y="2459779"/>
            <a:ext cx="2083433" cy="15411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68" y="4037705"/>
            <a:ext cx="3196898" cy="2393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11" y="1492595"/>
            <a:ext cx="1687464" cy="13145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40136" y="-3346"/>
            <a:ext cx="116854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Last  weekend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406" y="2821149"/>
            <a:ext cx="1751800" cy="12165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76" y="4037705"/>
            <a:ext cx="2344596" cy="209327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524245" y="-10076"/>
            <a:ext cx="132217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60 seconds ago </a:t>
            </a: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666" y="1409141"/>
            <a:ext cx="2521279" cy="175408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667" y="3163227"/>
            <a:ext cx="2521278" cy="1921114"/>
          </a:xfrm>
          <a:prstGeom prst="rect">
            <a:avLst/>
          </a:prstGeom>
        </p:spPr>
      </p:pic>
      <p:cxnSp>
        <p:nvCxnSpPr>
          <p:cNvPr id="38" name="Прямая соединительная линия 37"/>
          <p:cNvCxnSpPr>
            <a:stCxn id="16" idx="2"/>
          </p:cNvCxnSpPr>
          <p:nvPr/>
        </p:nvCxnSpPr>
        <p:spPr>
          <a:xfrm flipH="1">
            <a:off x="2875625" y="715125"/>
            <a:ext cx="1" cy="469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4515578" y="621033"/>
            <a:ext cx="4909" cy="709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4504472" y="1312916"/>
            <a:ext cx="11106" cy="1146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Левая фигурная скобка 45"/>
          <p:cNvSpPr/>
          <p:nvPr/>
        </p:nvSpPr>
        <p:spPr>
          <a:xfrm rot="-5400000">
            <a:off x="397416" y="1145554"/>
            <a:ext cx="277784" cy="850006"/>
          </a:xfrm>
          <a:prstGeom prst="leftBrace">
            <a:avLst>
              <a:gd name="adj1" fmla="val 8333"/>
              <a:gd name="adj2" fmla="val 525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Левая фигурная скобка 46"/>
          <p:cNvSpPr/>
          <p:nvPr/>
        </p:nvSpPr>
        <p:spPr>
          <a:xfrm rot="-5400000">
            <a:off x="1494757" y="889732"/>
            <a:ext cx="260424" cy="1327314"/>
          </a:xfrm>
          <a:prstGeom prst="leftBrace">
            <a:avLst>
              <a:gd name="adj1" fmla="val 8333"/>
              <a:gd name="adj2" fmla="val 525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2875625" y="1278073"/>
            <a:ext cx="0" cy="881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1431665"/>
            <a:ext cx="3599538" cy="4999960"/>
          </a:xfrm>
          <a:prstGeom prst="rect">
            <a:avLst/>
          </a:prstGeom>
        </p:spPr>
      </p:pic>
      <p:cxnSp>
        <p:nvCxnSpPr>
          <p:cNvPr id="32" name="Прямая соединительная линия 31"/>
          <p:cNvCxnSpPr>
            <a:stCxn id="18" idx="2"/>
          </p:cNvCxnSpPr>
          <p:nvPr/>
        </p:nvCxnSpPr>
        <p:spPr>
          <a:xfrm flipH="1">
            <a:off x="5989700" y="636255"/>
            <a:ext cx="1" cy="3382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7103165" y="642985"/>
            <a:ext cx="13252" cy="84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9" idx="2"/>
          </p:cNvCxnSpPr>
          <p:nvPr/>
        </p:nvCxnSpPr>
        <p:spPr>
          <a:xfrm flipH="1">
            <a:off x="8726422" y="621033"/>
            <a:ext cx="1" cy="2159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462052" y="642985"/>
            <a:ext cx="0" cy="3394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0986052" y="621033"/>
            <a:ext cx="0" cy="788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85" y="1409141"/>
            <a:ext cx="4273216" cy="461690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06" y="1343296"/>
            <a:ext cx="3974639" cy="427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49902"/>
            <a:ext cx="11917181" cy="6708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72" y="4526924"/>
            <a:ext cx="2999855" cy="2331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1375" y="2719121"/>
            <a:ext cx="82424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29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0"/>
            <a:ext cx="9517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00" y="2378760"/>
            <a:ext cx="2266682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problem/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641244" y="2722936"/>
            <a:ext cx="1184857" cy="29807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9723" y="2229724"/>
            <a:ext cx="4020356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olution to the problem/ problems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9715" y="1938106"/>
            <a:ext cx="82424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322454" y="2710682"/>
            <a:ext cx="1184857" cy="29807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1754" y="3780931"/>
            <a:ext cx="3586232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causes the problem/ problems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500" y="560692"/>
            <a:ext cx="22666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6759" y="541557"/>
            <a:ext cx="22666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65018" y="560692"/>
            <a:ext cx="22666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904955" y="648784"/>
            <a:ext cx="1184857" cy="29807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641243" y="704043"/>
            <a:ext cx="1184857" cy="29807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" y="4265318"/>
            <a:ext cx="1918952" cy="1606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9" y="2543854"/>
            <a:ext cx="2300204" cy="144523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36" y="247227"/>
            <a:ext cx="2094376" cy="132341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68" y="5057703"/>
            <a:ext cx="2011112" cy="122388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36" y="196423"/>
            <a:ext cx="1967997" cy="133189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13" y="196423"/>
            <a:ext cx="1920414" cy="125394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19" y="4013982"/>
            <a:ext cx="2441987" cy="218285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3" y="247227"/>
            <a:ext cx="2434361" cy="205142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39" y="2414745"/>
            <a:ext cx="2250347" cy="144523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46" y="4707876"/>
            <a:ext cx="1856469" cy="120044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225874" y="3858732"/>
            <a:ext cx="287811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ir/water/soil pollu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2800" dirty="0" smtClean="0"/>
              <a:t>ion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430780" y="6196835"/>
            <a:ext cx="2220367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</a:t>
            </a:r>
            <a:r>
              <a:rPr lang="en-US" sz="2800" dirty="0" smtClean="0">
                <a:solidFill>
                  <a:schemeClr val="bg1"/>
                </a:solidFill>
              </a:rPr>
              <a:t>orest fire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662" y="2153135"/>
            <a:ext cx="99811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fl</a:t>
            </a:r>
            <a:r>
              <a:rPr lang="en-US" sz="2800" b="1" dirty="0" smtClean="0">
                <a:solidFill>
                  <a:srgbClr val="FF0000"/>
                </a:solidFill>
              </a:rPr>
              <a:t>oo</a:t>
            </a:r>
            <a:r>
              <a:rPr lang="en-US" sz="2800" dirty="0" smtClean="0"/>
              <a:t>d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767739" y="3861313"/>
            <a:ext cx="147779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</a:t>
            </a:r>
            <a:r>
              <a:rPr lang="en-US" sz="2800" b="1" dirty="0" smtClean="0">
                <a:solidFill>
                  <a:srgbClr val="FF0000"/>
                </a:solidFill>
              </a:rPr>
              <a:t>ou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gh</a:t>
            </a:r>
            <a:r>
              <a:rPr lang="en-US" sz="2800" dirty="0" smtClean="0"/>
              <a:t>t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088380" y="6196835"/>
            <a:ext cx="184962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="1" dirty="0" smtClean="0">
                <a:solidFill>
                  <a:srgbClr val="FF0000"/>
                </a:solidFill>
              </a:rPr>
              <a:t>u</a:t>
            </a:r>
            <a:r>
              <a:rPr lang="en-US" sz="2800" dirty="0" smtClean="0"/>
              <a:t>rricane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163036" y="1460638"/>
            <a:ext cx="277497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dirty="0" smtClean="0"/>
              <a:t>reenhouse effect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389867" y="1266706"/>
            <a:ext cx="174554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/>
              <a:t>id</a:t>
            </a:r>
            <a:r>
              <a:rPr lang="en-US" dirty="0" smtClean="0"/>
              <a:t> </a:t>
            </a:r>
            <a:r>
              <a:rPr lang="en-US" sz="2800" dirty="0" smtClean="0"/>
              <a:t>rain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116799" y="1440262"/>
            <a:ext cx="271321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g</a:t>
            </a:r>
            <a:r>
              <a:rPr lang="en-US" sz="2800" dirty="0" smtClean="0"/>
              <a:t>lobal warming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2517" y="5871766"/>
            <a:ext cx="1918952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v</a:t>
            </a:r>
            <a:r>
              <a:rPr lang="en-US" sz="2800" dirty="0" smtClean="0"/>
              <a:t>olcanic er</a:t>
            </a:r>
            <a:r>
              <a:rPr lang="en-US" sz="2800" b="1" dirty="0" smtClean="0">
                <a:solidFill>
                  <a:srgbClr val="FF0000"/>
                </a:solidFill>
              </a:rPr>
              <a:t>u</a:t>
            </a:r>
            <a:r>
              <a:rPr lang="en-US" sz="2800" dirty="0" smtClean="0"/>
              <a:t>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2800" dirty="0" smtClean="0"/>
              <a:t>ion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974185" y="6018078"/>
            <a:ext cx="203907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ar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2800" dirty="0" smtClean="0"/>
              <a:t>quake 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78285" y="235474"/>
            <a:ext cx="39777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398839" y="202296"/>
            <a:ext cx="39777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056607" y="235475"/>
            <a:ext cx="39777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63841" y="202296"/>
            <a:ext cx="39777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75449" y="4265318"/>
            <a:ext cx="39777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9306" y="2543854"/>
            <a:ext cx="39777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68850" y="4633786"/>
            <a:ext cx="39777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94589" y="2446701"/>
            <a:ext cx="39777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67071" y="5057703"/>
            <a:ext cx="39777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52236" y="3661258"/>
            <a:ext cx="59662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369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893" y="4166724"/>
            <a:ext cx="1305597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Natural disasters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985844" y="4374566"/>
            <a:ext cx="302653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Environmental problems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" y="-31497"/>
            <a:ext cx="1649017" cy="1163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95" y="7139"/>
            <a:ext cx="1647954" cy="1146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20" y="2104"/>
            <a:ext cx="1731678" cy="115617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02" y="0"/>
            <a:ext cx="1644209" cy="11710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53" y="-5778"/>
            <a:ext cx="1709681" cy="11768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82" y="-48482"/>
            <a:ext cx="1873877" cy="11473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630" y="22893"/>
            <a:ext cx="1859370" cy="11145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69" y="1292002"/>
            <a:ext cx="1803042" cy="12106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2" y="1302167"/>
            <a:ext cx="1693575" cy="1210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94" y="1302167"/>
            <a:ext cx="1764405" cy="12004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384420" y="5630024"/>
            <a:ext cx="22995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ir/water/soil pollution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137893" y="5967405"/>
            <a:ext cx="14327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orest fire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64401" y="3150873"/>
            <a:ext cx="99811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flood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83148" y="5294322"/>
            <a:ext cx="12803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drought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682181" y="3166585"/>
            <a:ext cx="148237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hurricane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9384420" y="2827707"/>
            <a:ext cx="223727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reenhouse effect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792002" y="5736573"/>
            <a:ext cx="152991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cid rain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170496" y="2981920"/>
            <a:ext cx="140506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lobal warming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080458" y="5214525"/>
            <a:ext cx="191895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dirty="0" smtClean="0"/>
              <a:t>olcanic eruption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09782" y="4120557"/>
            <a:ext cx="17938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arthquake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753641" y="4305223"/>
            <a:ext cx="189829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Environment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>
            <a:stCxn id="2" idx="3"/>
            <a:endCxn id="27" idx="1"/>
          </p:cNvCxnSpPr>
          <p:nvPr/>
        </p:nvCxnSpPr>
        <p:spPr>
          <a:xfrm flipV="1">
            <a:off x="3443490" y="4536056"/>
            <a:ext cx="1310151" cy="461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3" idx="1"/>
          </p:cNvCxnSpPr>
          <p:nvPr/>
        </p:nvCxnSpPr>
        <p:spPr>
          <a:xfrm>
            <a:off x="6692731" y="4527216"/>
            <a:ext cx="1293113" cy="2628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4" idx="2"/>
          </p:cNvCxnSpPr>
          <p:nvPr/>
        </p:nvCxnSpPr>
        <p:spPr>
          <a:xfrm>
            <a:off x="7873029" y="3812917"/>
            <a:ext cx="534389" cy="54442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026096" y="3657015"/>
            <a:ext cx="28717" cy="6748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7" idx="0"/>
          </p:cNvCxnSpPr>
          <p:nvPr/>
        </p:nvCxnSpPr>
        <p:spPr>
          <a:xfrm>
            <a:off x="10314916" y="5168171"/>
            <a:ext cx="219258" cy="4618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904411" y="5205563"/>
            <a:ext cx="292988" cy="4848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21" idx="1"/>
          </p:cNvCxnSpPr>
          <p:nvPr/>
        </p:nvCxnSpPr>
        <p:spPr>
          <a:xfrm flipV="1">
            <a:off x="2854280" y="3397418"/>
            <a:ext cx="827901" cy="7231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906073" y="3612538"/>
            <a:ext cx="437882" cy="5541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903658" y="4425188"/>
            <a:ext cx="23423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1133341" y="4674555"/>
            <a:ext cx="1004552" cy="6003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793224" y="5009309"/>
            <a:ext cx="0" cy="9235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443490" y="4813055"/>
            <a:ext cx="772732" cy="3925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0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61" y="-264563"/>
            <a:ext cx="84614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663" y="931577"/>
            <a:ext cx="1918952" cy="461665"/>
          </a:xfrm>
          <a:prstGeom prst="rect">
            <a:avLst/>
          </a:prstGeom>
          <a:solidFill>
            <a:srgbClr val="FFBDBD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should…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6451" y="5310731"/>
            <a:ext cx="2216946" cy="461665"/>
          </a:xfrm>
          <a:prstGeom prst="rect">
            <a:avLst/>
          </a:prstGeom>
          <a:solidFill>
            <a:srgbClr val="FFBDBD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shouldn’t…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60605" y="2298254"/>
            <a:ext cx="193183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lant more trees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462526" y="933458"/>
            <a:ext cx="2522112" cy="461665"/>
          </a:xfrm>
          <a:prstGeom prst="rect">
            <a:avLst/>
          </a:prstGeom>
          <a:solidFill>
            <a:srgbClr val="A5E9A5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o save electricity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23102" y="1617095"/>
            <a:ext cx="252211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aste water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42649" y="3291923"/>
            <a:ext cx="252211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uy a plastic bag in each shop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305728" y="2612487"/>
            <a:ext cx="252211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urn lights off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304789" y="2106107"/>
            <a:ext cx="251352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</a:t>
            </a:r>
            <a:r>
              <a:rPr lang="en-US" sz="2400" dirty="0" smtClean="0"/>
              <a:t>se energy-saving light bulbs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26520" y="4719451"/>
            <a:ext cx="252211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urn up the heater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58918" y="3164437"/>
            <a:ext cx="252211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alk or use public transport 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76469" y="1690609"/>
            <a:ext cx="252211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ut on sweater when we’re cold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4988" y="1772936"/>
            <a:ext cx="1918952" cy="461665"/>
          </a:xfrm>
          <a:prstGeom prst="rect">
            <a:avLst/>
          </a:prstGeom>
          <a:solidFill>
            <a:srgbClr val="FFBDBD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 try to… 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594761" y="2034316"/>
            <a:ext cx="1918952" cy="1200329"/>
          </a:xfrm>
          <a:prstGeom prst="rect">
            <a:avLst/>
          </a:prstGeom>
          <a:solidFill>
            <a:srgbClr val="A5E9A5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nstead of turning up the heater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737525" y="3273673"/>
            <a:ext cx="252211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</a:t>
            </a:r>
            <a:r>
              <a:rPr lang="en-US" sz="2400" dirty="0" smtClean="0"/>
              <a:t>se our washing machine or dishwasher  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594761" y="5494671"/>
            <a:ext cx="2522112" cy="830997"/>
          </a:xfrm>
          <a:prstGeom prst="rect">
            <a:avLst/>
          </a:prstGeom>
          <a:solidFill>
            <a:srgbClr val="A5E9A5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nly when they are full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2195" y="4571128"/>
            <a:ext cx="2004538" cy="461665"/>
          </a:xfrm>
          <a:prstGeom prst="rect">
            <a:avLst/>
          </a:prstGeom>
          <a:solidFill>
            <a:srgbClr val="FFBDBD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 don’t try to…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877872" y="4266098"/>
            <a:ext cx="252211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ave/conserve natural resources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308334" y="5159006"/>
            <a:ext cx="252211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hrow away bottles and cans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000710" y="5476920"/>
            <a:ext cx="298521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ut down rainforests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8544706" y="4753504"/>
            <a:ext cx="283423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urn on/off the taps/water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085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</TotalTime>
  <Words>479</Words>
  <Application>Microsoft Office PowerPoint</Application>
  <PresentationFormat>Широкоэкранный</PresentationFormat>
  <Paragraphs>170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Рыба моей мечты</dc:creator>
  <cp:lastModifiedBy>Рыба моей мечты</cp:lastModifiedBy>
  <cp:revision>112</cp:revision>
  <cp:lastPrinted>2017-03-14T07:56:26Z</cp:lastPrinted>
  <dcterms:created xsi:type="dcterms:W3CDTF">2017-03-03T16:57:30Z</dcterms:created>
  <dcterms:modified xsi:type="dcterms:W3CDTF">2017-03-23T14:13:33Z</dcterms:modified>
</cp:coreProperties>
</file>