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322" r:id="rId2"/>
    <p:sldId id="317" r:id="rId3"/>
    <p:sldId id="292" r:id="rId4"/>
    <p:sldId id="303" r:id="rId5"/>
    <p:sldId id="300" r:id="rId6"/>
    <p:sldId id="289" r:id="rId7"/>
    <p:sldId id="318" r:id="rId8"/>
    <p:sldId id="311" r:id="rId9"/>
    <p:sldId id="321" r:id="rId10"/>
    <p:sldId id="315" r:id="rId11"/>
    <p:sldId id="294" r:id="rId12"/>
    <p:sldId id="295" r:id="rId13"/>
    <p:sldId id="296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53" autoAdjust="0"/>
  </p:normalViewPr>
  <p:slideViewPr>
    <p:cSldViewPr>
      <p:cViewPr varScale="1">
        <p:scale>
          <a:sx n="63" d="100"/>
          <a:sy n="63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1BD1F-1639-430F-9655-353E74A9641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2D27-A62E-447F-A9C8-72A8ABA24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3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2D27-A62E-447F-A9C8-72A8ABA24B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7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228510-BFE2-4DC9-8319-E9FB191AC00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elacanth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365104"/>
            <a:ext cx="749808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95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877272"/>
            <a:ext cx="914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Биотические связи в природе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51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7136" y="274638"/>
            <a:ext cx="7979360" cy="1786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i="1" u="sng" dirty="0">
                <a:solidFill>
                  <a:srgbClr val="C00000"/>
                </a:solidFill>
                <a:effectLst/>
                <a:cs typeface="Times New Roman" pitchFamily="18" charset="0"/>
              </a:rPr>
              <a:t>Мутуализм</a:t>
            </a:r>
            <a:r>
              <a:rPr lang="ru-RU" sz="2000" b="1" dirty="0">
                <a:effectLst/>
                <a:cs typeface="Times New Roman" pitchFamily="18" charset="0"/>
              </a:rPr>
              <a:t> - отношения, при которых присутствие каждого из двух видов становится обязательным для обоих, каждый из сожителей получает относительно равную пользу, и партнеры (или один из них) не могут существовать друг без друга.</a:t>
            </a:r>
            <a:br>
              <a:rPr lang="ru-RU" sz="2000" b="1" dirty="0">
                <a:effectLst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39938" name="AutoShape 2" descr="Кистепёрые рыбы">
            <a:hlinkClick r:id="rId3" tooltip="Кистепёрые рыбы"/>
          </p:cNvPr>
          <p:cNvSpPr>
            <a:spLocks noChangeAspect="1" noChangeArrowheads="1"/>
          </p:cNvSpPr>
          <p:nvPr/>
        </p:nvSpPr>
        <p:spPr bwMode="auto">
          <a:xfrm>
            <a:off x="1057136" y="-99392"/>
            <a:ext cx="26193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572008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8" name="Рисунок 7" descr="http://static.interneturok.cdnvideo.ru/content/konspekt_image/6263/9ec56257de303c3350fd5d55dc8dede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08920"/>
            <a:ext cx="3932510" cy="355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2" y="2754353"/>
            <a:ext cx="3873320" cy="346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76672"/>
            <a:ext cx="7848872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solidFill>
                  <a:srgbClr val="C00000"/>
                </a:solidFill>
                <a:cs typeface="Times New Roman" pitchFamily="18" charset="0"/>
              </a:rPr>
              <a:t>Комменсализм</a:t>
            </a:r>
            <a:r>
              <a:rPr lang="ru-RU" sz="2400" b="1" dirty="0">
                <a:cs typeface="Times New Roman" pitchFamily="18" charset="0"/>
              </a:rPr>
              <a:t> - форма взаимоотношений двух организмов, при которой один организм-комменсал извлекает выгоду, используя особенности строения или образа жизни хозяина, для другого эти отношения безразличны</a:t>
            </a:r>
            <a:r>
              <a:rPr lang="ru-RU" sz="2400" dirty="0"/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6624736" cy="349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11244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i="1" u="sng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itchFamily="18" charset="0"/>
              </a:rPr>
              <a:t>Квартиранство</a:t>
            </a:r>
            <a:r>
              <a:rPr lang="ru-RU" sz="2400" b="1" dirty="0">
                <a:effectLst/>
                <a:cs typeface="Times New Roman" pitchFamily="18" charset="0"/>
              </a:rPr>
              <a:t> - отношения, при которых вид использует другой (его тело или его жилище) в качестве убежища или своего жилья. Особую важность приобретает использование надежных убежищ для сохранения икры или молоди.</a:t>
            </a:r>
          </a:p>
        </p:txBody>
      </p:sp>
      <p:pic>
        <p:nvPicPr>
          <p:cNvPr id="4100" name="Picture 4" descr="Самка горчака откладывает икру в мантийную полость беззуб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72728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8136904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rgbClr val="C00000"/>
                </a:solidFill>
                <a:cs typeface="Times New Roman" pitchFamily="18" charset="0"/>
              </a:rPr>
              <a:t>Сотрапезничество</a:t>
            </a:r>
            <a:r>
              <a:rPr lang="ru-RU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 </a:t>
            </a:r>
            <a:r>
              <a:rPr lang="ru-RU" sz="2400" b="1" dirty="0">
                <a:cs typeface="Times New Roman" pitchFamily="18" charset="0"/>
              </a:rPr>
              <a:t>-</a:t>
            </a:r>
            <a:r>
              <a:rPr lang="ru-RU" sz="2400" dirty="0">
                <a:cs typeface="Times New Roman" pitchFamily="18" charset="0"/>
              </a:rPr>
              <a:t> отношения, при которых несколько видов потребляют разные вещества или части одного и того же ресурса.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4" y="2132856"/>
            <a:ext cx="7524336" cy="453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Нахлебничество</a:t>
            </a:r>
            <a:r>
              <a:rPr lang="ru-RU" sz="2400" i="1" dirty="0">
                <a:solidFill>
                  <a:srgbClr val="C00000"/>
                </a:solidFill>
                <a:cs typeface="Times New Roman" pitchFamily="18" charset="0"/>
              </a:rPr>
              <a:t> </a:t>
            </a:r>
            <a:r>
              <a:rPr lang="ru-RU" sz="2400" dirty="0">
                <a:cs typeface="Times New Roman" pitchFamily="18" charset="0"/>
              </a:rPr>
              <a:t>- форма комменсализма, при которой один вид потребляет остатки пищи другого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9544"/>
            <a:ext cx="7488832" cy="513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3600" dirty="0" smtClean="0"/>
              <a:t>Какое понятие объединяет эти объекты?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и по запросу кровеносн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939292" cy="293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система координ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система координа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30257"/>
            <a:ext cx="3522164" cy="263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 descr="Картинки по запросу речная систем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1" descr="Картинки по запросу речная систем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35" y="4064360"/>
            <a:ext cx="3708279" cy="25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993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-16444"/>
            <a:ext cx="7715200" cy="17172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Кластер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«Взаимосвязи живых организмов»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15712" y="3588332"/>
            <a:ext cx="10001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48570" y="4030685"/>
            <a:ext cx="228601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048462" y="5292434"/>
            <a:ext cx="200026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051393" y="1671363"/>
            <a:ext cx="14294" cy="19169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2"/>
          </p:cNvCxnSpPr>
          <p:nvPr/>
        </p:nvCxnSpPr>
        <p:spPr>
          <a:xfrm rot="10800000">
            <a:off x="2372572" y="4016960"/>
            <a:ext cx="2143140" cy="28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5369796" y="2228281"/>
            <a:ext cx="1491233" cy="1646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881817" y="3946971"/>
            <a:ext cx="1922433" cy="20743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05900" y="2204864"/>
            <a:ext cx="1736351" cy="15144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4" idx="3"/>
          </p:cNvCxnSpPr>
          <p:nvPr/>
        </p:nvCxnSpPr>
        <p:spPr>
          <a:xfrm rot="5400000">
            <a:off x="2907488" y="4119657"/>
            <a:ext cx="1505527" cy="20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309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Типы взаимоотношений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+ +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 err="1" smtClean="0">
                <a:solidFill>
                  <a:schemeClr val="tx1"/>
                </a:solidFill>
              </a:rPr>
              <a:t>взаимополезные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+ 0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- полезно-</a:t>
            </a:r>
            <a:r>
              <a:rPr lang="ru-RU" b="1" dirty="0" err="1" smtClean="0">
                <a:solidFill>
                  <a:schemeClr val="tx1"/>
                </a:solidFill>
              </a:rPr>
              <a:t>нетральные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+ -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- полезно-вредные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 -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 err="1" smtClean="0">
                <a:solidFill>
                  <a:schemeClr val="tx1"/>
                </a:solidFill>
              </a:rPr>
              <a:t>взаимовредные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160337"/>
            <a:ext cx="8028383" cy="25485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700" b="1" i="1" u="sng" dirty="0">
                <a:solidFill>
                  <a:srgbClr val="C00000"/>
                </a:solidFill>
                <a:effectLst/>
                <a:cs typeface="Times New Roman" pitchFamily="18" charset="0"/>
              </a:rPr>
              <a:t>Хищничество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effectLst/>
                <a:cs typeface="Times New Roman" pitchFamily="18" charset="0"/>
              </a:rPr>
              <a:t> </a:t>
            </a:r>
            <a:r>
              <a:rPr lang="ru-RU" sz="2700" b="1" dirty="0">
                <a:effectLst/>
                <a:cs typeface="Times New Roman" pitchFamily="18" charset="0"/>
              </a:rPr>
              <a:t>- способ добывания пищи и питания животных (иногда и растений), называемых хищниками, при котором они ловят, умерщвляют и поедают других животных - жертв. Хищники первого порядка нападают на "мирных" травоядных животных, второго - на более слабых хищников</a:t>
            </a:r>
            <a:r>
              <a:rPr lang="ru-RU" sz="20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57224" y="5706713"/>
            <a:ext cx="76438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/>
              <a:t>    </a:t>
            </a:r>
          </a:p>
        </p:txBody>
      </p:sp>
      <p:pic>
        <p:nvPicPr>
          <p:cNvPr id="13" name="Рисунок 12" descr="http://static.interneturok.cdnvideo.ru/content/konspekt_image/6237/ebaf64af12bcf406941e47b66252ba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3347864" cy="199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10773"/>
            <a:ext cx="2520280" cy="34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Картинки по запросу хищничество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хищничество приме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72035"/>
            <a:ext cx="3205211" cy="21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11" name="Рисунок 10" descr="http://static.interneturok.cdnvideo.ru/content/konspekt_image/6245/3a3288667834e3cba136cd37262302c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51435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43607" y="332656"/>
            <a:ext cx="778261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C00000"/>
                </a:solidFill>
                <a:cs typeface="Times New Roman" pitchFamily="18" charset="0"/>
              </a:rPr>
              <a:t>Паразитизм</a:t>
            </a:r>
            <a:r>
              <a:rPr lang="ru-RU" sz="2400" b="1" dirty="0">
                <a:cs typeface="Times New Roman" pitchFamily="18" charset="0"/>
              </a:rPr>
              <a:t> - форма взаимоотношений организмов разных видов, при которой один их них (паразит) использует другого в качестве источника пищи и среды обитания, возлагая на него регуляцию своих взаимоотношений с внешней средой</a:t>
            </a:r>
            <a:r>
              <a:rPr lang="ru-RU" sz="2400" b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91" y="2738475"/>
            <a:ext cx="2557464" cy="404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effectLst/>
                <a:cs typeface="Times New Roman" pitchFamily="18" charset="0"/>
              </a:rPr>
              <a:t>Конкуренция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effectLst/>
                <a:cs typeface="Times New Roman" pitchFamily="18" charset="0"/>
              </a:rPr>
              <a:t>-</a:t>
            </a:r>
            <a:r>
              <a:rPr lang="ru-RU" sz="2400" b="1" dirty="0">
                <a:effectLst/>
                <a:cs typeface="Times New Roman" pitchFamily="18" charset="0"/>
              </a:rPr>
              <a:t> тип биотических взаимоотношений, при котором организмы или виды соперничают друг с другом в потреблении одних и тех же обычно ограниченных </a:t>
            </a:r>
            <a:r>
              <a:rPr lang="ru-RU" sz="2400" b="1" dirty="0">
                <a:cs typeface="Times New Roman" pitchFamily="18" charset="0"/>
              </a:rPr>
              <a:t>ресурсов.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28312"/>
            <a:ext cx="3710890" cy="38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80" y="2492896"/>
            <a:ext cx="4087763" cy="38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38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76864" cy="14981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i="1" u="sng" dirty="0">
                <a:solidFill>
                  <a:srgbClr val="C00000"/>
                </a:solidFill>
                <a:effectLst/>
                <a:cs typeface="Times New Roman" pitchFamily="18" charset="0"/>
              </a:rPr>
              <a:t>Симбиоз</a:t>
            </a:r>
            <a:r>
              <a:rPr lang="ru-RU" sz="2400" b="1" dirty="0">
                <a:effectLst/>
                <a:cs typeface="Times New Roman" pitchFamily="18" charset="0"/>
              </a:rPr>
              <a:t> – тесные неразделимые взаимовыгодные отношения, при которых два организма образуют неразделимое единое целое.</a:t>
            </a:r>
            <a:br>
              <a:rPr lang="ru-RU" sz="2400" b="1" dirty="0">
                <a:effectLst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00034" y="5690055"/>
            <a:ext cx="86439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 smtClean="0"/>
              <a:t>    </a:t>
            </a:r>
          </a:p>
        </p:txBody>
      </p:sp>
      <p:pic>
        <p:nvPicPr>
          <p:cNvPr id="11" name="Рисунок 10" descr="http://static.interneturok.cdnvideo.ru/content/konspekt_image/6266/479ffd2f3d09b946ccf0a94e069cb8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420888"/>
            <a:ext cx="3744416" cy="36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tatic.interneturok.cdnvideo.ru/content/konspekt_image/6267/712918fbdeb962f84b1fe22d07a4e5a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706401" cy="365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3934" y="332656"/>
            <a:ext cx="8140065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i="1" dirty="0" err="1">
                <a:solidFill>
                  <a:srgbClr val="C00000"/>
                </a:solidFill>
                <a:effectLst/>
                <a:cs typeface="Times New Roman" pitchFamily="18" charset="0"/>
              </a:rPr>
              <a:t>Протокооперация</a:t>
            </a:r>
            <a:r>
              <a:rPr lang="ru-RU" sz="2400" b="1" dirty="0">
                <a:effectLst/>
                <a:cs typeface="Times New Roman" pitchFamily="18" charset="0"/>
              </a:rPr>
              <a:t> - отношения</a:t>
            </a:r>
            <a:r>
              <a:rPr lang="ru-RU" sz="2400" b="1" i="1" dirty="0">
                <a:effectLst/>
                <a:cs typeface="Times New Roman" pitchFamily="18" charset="0"/>
              </a:rPr>
              <a:t>, </a:t>
            </a:r>
            <a:r>
              <a:rPr lang="ru-RU" sz="2400" b="1" dirty="0">
                <a:effectLst/>
                <a:cs typeface="Times New Roman" pitchFamily="18" charset="0"/>
              </a:rPr>
              <a:t>при которых совместное существование выгодно для обоих видов, но не обязательно для них.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00034" y="5690055"/>
            <a:ext cx="86439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 smtClean="0"/>
              <a:t>  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1" y="1916832"/>
            <a:ext cx="4585309" cy="411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97" y="1916832"/>
            <a:ext cx="4370790" cy="411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66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1051</TotalTime>
  <Words>24</Words>
  <Application>Microsoft Office PowerPoint</Application>
  <PresentationFormat>Экран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      Какое понятие объединяет эти объекты?</vt:lpstr>
      <vt:lpstr>Кластер   «Взаимосвязи живых организмов»</vt:lpstr>
      <vt:lpstr>Типы взаимоотношений:  + +  - взаимополезные + 0  - полезно-нетральные + -  - полезно-вредные - -  - взаимовредные</vt:lpstr>
      <vt:lpstr>Хищничество - способ добывания пищи и питания животных (иногда и растений), называемых хищниками, при котором они ловят, умерщвляют и поедают других животных - жертв. Хищники первого порядка нападают на "мирных" травоядных животных, второго - на более слабых хищников. </vt:lpstr>
      <vt:lpstr>    </vt:lpstr>
      <vt:lpstr>Конкуренция - тип биотических взаимоотношений, при котором организмы или виды соперничают друг с другом в потреблении одних и тех же обычно ограниченных ресурсов.</vt:lpstr>
      <vt:lpstr>Симбиоз – тесные неразделимые взаимовыгодные отношения, при которых два организма образуют неразделимое единое целое. </vt:lpstr>
      <vt:lpstr>Протокооперация - отношения, при которых совместное существование выгодно для обоих видов, но не обязательно для них.</vt:lpstr>
      <vt:lpstr>Мутуализм - отношения, при которых присутствие каждого из двух видов становится обязательным для обоих, каждый из сожителей получает относительно равную пользу, и партнеры (или один из них) не могут существовать друг без друга. </vt:lpstr>
      <vt:lpstr>Презентация PowerPoint</vt:lpstr>
      <vt:lpstr>Квартиранство - отношения, при которых вид использует другой (его тело или его жилище) в качестве убежища или своего жилья. Особую важность приобретает использование надежных убежищ для сохранения икры или молоди.</vt:lpstr>
      <vt:lpstr>Презентация PowerPoint</vt:lpstr>
      <vt:lpstr>Нахлебничество - форма комменсализма, при которой один вид потребляет остатки пищи другого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107</cp:revision>
  <dcterms:created xsi:type="dcterms:W3CDTF">2012-03-09T12:06:08Z</dcterms:created>
  <dcterms:modified xsi:type="dcterms:W3CDTF">2017-04-03T13:03:14Z</dcterms:modified>
</cp:coreProperties>
</file>