
<file path=[Content_Types].xml><?xml version="1.0" encoding="utf-8"?>
<Types xmlns="http://schemas.openxmlformats.org/package/2006/content-types">
  <Override PartName="/ppt/theme/theme5.xml" ContentType="application/vnd.openxmlformats-officedocument.theme+xml"/>
  <Override PartName="/ppt/slideLayouts/slideLayout307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408.xml" ContentType="application/vnd.openxmlformats-officedocument.presentationml.slideLayout+xml"/>
  <Default Extension="xml" ContentType="application/xml"/>
  <Override PartName="/ppt/slideLayouts/slideLayout24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310.xml" ContentType="application/vnd.openxmlformats-officedocument.presentationml.slideLayout+xml"/>
  <Override PartName="/ppt/theme/theme29.xml" ContentType="application/vnd.openxmlformats-officedocument.theme+xml"/>
  <Override PartName="/ppt/slideMasters/slideMaster33.xml" ContentType="application/vnd.openxmlformats-officedocument.presentationml.slideMaster+xml"/>
  <Override PartName="/ppt/slideLayouts/slideLayout10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Layouts/slideLayout225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348.xml" ContentType="application/vnd.openxmlformats-officedocument.presentationml.slideLayout+xml"/>
  <Override PartName="/ppt/theme/theme32.xml" ContentType="application/vnd.openxmlformats-officedocument.theme+xml"/>
  <Override PartName="/ppt/slideLayouts/slideLayout395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10.xml" ContentType="application/vnd.openxmlformats-officedocument.theme+xml"/>
  <Override PartName="/ppt/slideLayouts/slideLayout187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s/slide19.xml" ContentType="application/vnd.openxmlformats-officedocument.presentationml.slide+xml"/>
  <Default Extension="png" ContentType="image/png"/>
  <Override PartName="/ppt/slideLayouts/slideLayout118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Masters/slideMaster27.xml" ContentType="application/vnd.openxmlformats-officedocument.presentationml.slideMaster+xml"/>
  <Override PartName="/ppt/slideLayouts/slideLayout43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s/slide22.xml" ContentType="application/vnd.openxmlformats-officedocument.presentationml.slide+xml"/>
  <Override PartName="/ppt/slideLayouts/slideLayout219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26.xml" ContentType="application/vnd.openxmlformats-officedocument.theme+xml"/>
  <Override PartName="/ppt/slideLayouts/slideLayout389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Masters/slideMaster30.xml" ContentType="application/vnd.openxmlformats-officedocument.presentationml.slideMaster+xml"/>
  <Override PartName="/ppt/slideLayouts/slideLayout244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Masters/slideMaster24.xml" ContentType="application/vnd.openxmlformats-officedocument.presentationml.slideMaster+xml"/>
  <Override PartName="/ppt/slideLayouts/slideLayout40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216.xml" ContentType="application/vnd.openxmlformats-officedocument.presentationml.slideLayout+xml"/>
  <Override PartName="/ppt/theme/theme23.xml" ContentType="application/vnd.openxmlformats-officedocument.theme+xml"/>
  <Override PartName="/ppt/slideLayouts/slideLayout263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109.xml" ContentType="application/vnd.openxmlformats-officedocument.presentationml.slideLayout+xml"/>
  <Override PartName="/ppt/slideLayouts/slideLayout156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56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Masters/slideMaster18.xml" ContentType="application/vnd.openxmlformats-officedocument.presentationml.slideMaster+xml"/>
  <Override PartName="/ppt/slideLayouts/slideLayout34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418.xml" ContentType="application/vnd.openxmlformats-officedocument.presentationml.slideLayout+xml"/>
  <Override PartName="/ppt/theme/theme39.xml" ContentType="application/vnd.openxmlformats-officedocument.theme+xml"/>
  <Override PartName="/ppt/slides/slide13.xml" ContentType="application/vnd.openxmlformats-officedocument.presentationml.slide+xml"/>
  <Override PartName="/ppt/slideLayouts/slideLayout112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17.xml" ContentType="application/vnd.openxmlformats-officedocument.theme+xml"/>
  <Override PartName="/ppt/slideLayouts/slideLayout235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Masters/slideMaster21.xml" ContentType="application/vnd.openxmlformats-officedocument.presentationml.slideMaster+xml"/>
  <Override PartName="/ppt/slideLayouts/slideLayout282.xml" ContentType="application/vnd.openxmlformats-officedocument.presentationml.slideLayout+xml"/>
  <Override PartName="/ppt/slideLayouts/slideLayout421.xml" ContentType="application/vnd.openxmlformats-officedocument.presentationml.slideLayout+xml"/>
  <Override PartName="/ppt/theme/theme9.xml" ContentType="application/vnd.openxmlformats-officedocument.theme+xml"/>
  <Override PartName="/ppt/slideLayouts/slideLayout213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202.xml" ContentType="application/vnd.openxmlformats-officedocument.presentationml.slideLayout+xml"/>
  <Override PartName="/ppt/theme/theme20.xml" ContentType="application/vnd.openxmlformats-officedocument.theme+xml"/>
  <Override PartName="/ppt/slideLayouts/slideLayout336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Masters/slideMaster37.xml" ContentType="application/vnd.openxmlformats-officedocument.presentationml.slideMaster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Masters/slideMaster26.xml" ContentType="application/vnd.openxmlformats-officedocument.presentationml.slideMaster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4.xml" ContentType="application/vnd.openxmlformats-officedocument.presentationml.slideLayout+xml"/>
  <Override PartName="/ppt/theme/theme36.xml" ContentType="application/vnd.openxmlformats-officedocument.theme+xml"/>
  <Override PartName="/ppt/theme/theme14.xml" ContentType="application/vnd.openxmlformats-officedocument.theme+xml"/>
  <Override PartName="/ppt/slideLayouts/slideLayout243.xml" ContentType="application/vnd.openxmlformats-officedocument.presentationml.slideLayout+xml"/>
  <Override PartName="/ppt/theme/theme25.xml" ContentType="application/vnd.openxmlformats-officedocument.theme+xml"/>
  <Override PartName="/ppt/slideLayouts/slideLayout290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15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91.xml" ContentType="application/vnd.openxmlformats-officedocument.presentationml.slideLayout+xml"/>
  <Default Extension="bin" ContentType="application/vnd.openxmlformats-officedocument.oleObject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Masters/slideMaster34.xml" ContentType="application/vnd.openxmlformats-officedocument.presentationml.slideMaster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19.xml" ContentType="application/vnd.openxmlformats-officedocument.theme+xml"/>
  <Override PartName="/ppt/slideLayouts/slideLayout248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Masters/slideMaster23.xml" ContentType="application/vnd.openxmlformats-officedocument.presentationml.slideMaster+xml"/>
  <Override PartName="/ppt/slideLayouts/slideLayout50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215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349.xml" ContentType="application/vnd.openxmlformats-officedocument.presentationml.slideLayout+xml"/>
  <Override PartName="/ppt/theme/theme33.xml" ContentType="application/vnd.openxmlformats-officedocument.theme+xml"/>
  <Override PartName="/ppt/slideLayouts/slideLayout396.xml" ContentType="application/vnd.openxmlformats-officedocument.presentationml.slideLayout+xml"/>
  <Override PartName="/ppt/slideLayouts/slideLayout412.xml" ContentType="application/vnd.openxmlformats-officedocument.presentationml.slideLayout+xml"/>
  <Default Extension="vml" ContentType="application/vnd.openxmlformats-officedocument.vmlDrawing"/>
  <Override PartName="/ppt/slideLayouts/slideLayout99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4.xml" ContentType="application/vnd.openxmlformats-officedocument.presentationml.slideLayout+xml"/>
  <Override PartName="/ppt/theme/theme22.xml" ContentType="application/vnd.openxmlformats-officedocument.theme+xml"/>
  <Override PartName="/ppt/slideLayouts/slideLayout251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401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74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39.xml" ContentType="application/vnd.openxmlformats-officedocument.presentationml.slideMaster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Masters/slideMaster28.xml" ContentType="application/vnd.openxmlformats-officedocument.presentationml.slideMaster+xml"/>
  <Override PartName="/ppt/slideLayouts/slideLayout44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28.xml" ContentType="application/vnd.openxmlformats-officedocument.presentationml.slideLayout+xml"/>
  <Default Extension="rels" ContentType="application/vnd.openxmlformats-package.relationships+xml"/>
  <Override PartName="/ppt/slideMasters/slideMaster17.xml" ContentType="application/vnd.openxmlformats-officedocument.presentationml.slideMaster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406.xml" ContentType="application/vnd.openxmlformats-officedocument.presentationml.slideLayout+xml"/>
  <Override PartName="/ppt/theme/theme38.xml" ContentType="application/vnd.openxmlformats-officedocument.theme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slideLayouts/slideLayout245.xml" ContentType="application/vnd.openxmlformats-officedocument.presentationml.slideLayout+xml"/>
  <Override PartName="/ppt/slideLayouts/slideLayout292.xml" ContentType="application/vnd.openxmlformats-officedocument.presentationml.slideLayout+xml"/>
  <Override PartName="/ppt/theme/theme27.xml" ContentType="application/vnd.openxmlformats-officedocument.theme+xml"/>
  <Override PartName="/ppt/slideLayouts/slideLayout442.xml" ContentType="application/vnd.openxmlformats-officedocument.presentationml.slideLayout+xml"/>
  <Override PartName="/ppt/slideMasters/slideMaster31.xml" ContentType="application/vnd.openxmlformats-officedocument.presentationml.slideMaster+xml"/>
  <Override PartName="/ppt/slideLayouts/slideLayout100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20.xml" ContentType="application/vnd.openxmlformats-officedocument.presentationml.slideMaster+xml"/>
  <Override PartName="/ppt/theme/theme8.xml" ContentType="application/vnd.openxmlformats-officedocument.theme+xml"/>
  <Override PartName="/ppt/slideLayouts/slideLayout223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420.xml" ContentType="application/vnd.openxmlformats-officedocument.presentationml.slideLayout+xml"/>
  <Override PartName="/ppt/theme/theme41.xml" ContentType="application/vnd.openxmlformats-officedocument.theme+xml"/>
  <Override PartName="/ppt/slideLayouts/slideLayout149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theme/theme30.xml" ContentType="application/vnd.openxmlformats-officedocument.theme+xml"/>
  <Override PartName="/ppt/slideLayouts/slideLayout346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52.xml" ContentType="application/vnd.openxmlformats-officedocument.presentationml.slideLayout+xml"/>
  <Default Extension="jpeg" ContentType="image/jpeg"/>
  <Override PartName="/ppt/slideLayouts/slideLayout297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Masters/slideMaster2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s/slide20.xml" ContentType="application/vnd.openxmlformats-officedocument.presentationml.slide+xml"/>
  <Override PartName="/ppt/slideLayouts/slideLayout30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64.xml" ContentType="application/vnd.openxmlformats-officedocument.presentationml.slideLayout+xml"/>
  <Override PartName="/ppt/theme/theme35.xml" ContentType="application/vnd.openxmlformats-officedocument.theme+xml"/>
  <Override PartName="/ppt/slideLayouts/slideLayout414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53.xml" ContentType="application/vnd.openxmlformats-officedocument.presentationml.slideLayout+xml"/>
  <Override PartName="/ppt/theme/theme24.xml" ContentType="application/vnd.openxmlformats-officedocument.theme+xml"/>
  <Override PartName="/ppt/slideLayouts/slideLayout38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403.xml" ContentType="application/vnd.openxmlformats-officedocument.presentationml.slideLayout+xml"/>
  <Override PartName="/ppt/theme/theme13.xml" ContentType="application/vnd.openxmlformats-officedocument.theme+xml"/>
  <Override PartName="/ppt/slideLayouts/slideLayout179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Masters/slideMaster3.xml" ContentType="application/vnd.openxmlformats-officedocument.presentationml.slideMaster+xml"/>
  <Override PartName="/ppt/slideLayouts/slideLayout57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90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135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Masters/slideMaster19.xml" ContentType="application/vnd.openxmlformats-officedocument.presentationml.slideMaster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8.xml" ContentType="application/vnd.openxmlformats-officedocument.theme+xml"/>
  <Override PartName="/ppt/slideLayouts/slideLayout444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236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Masters/slideMaster22.xml" ContentType="application/vnd.openxmlformats-officedocument.presentationml.slideMaster+xml"/>
  <Override PartName="/ppt/slideLayouts/slideLayout359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214.xml" ContentType="application/vnd.openxmlformats-officedocument.presentationml.slideLayout+xml"/>
  <Override PartName="/ppt/theme/theme21.xml" ContentType="application/vnd.openxmlformats-officedocument.theme+xml"/>
  <Override PartName="/ppt/slideLayouts/slideLayout261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Masters/slideMaster38.xml" ContentType="application/vnd.openxmlformats-officedocument.presentationml.slideMaster+xml"/>
  <Override PartName="/ppt/slideLayouts/slideLayout54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340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416.xml" ContentType="application/vnd.openxmlformats-officedocument.presentationml.slideLayout+xml"/>
  <Override PartName="/ppt/theme/theme37.xml" ContentType="application/vnd.openxmlformats-officedocument.them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10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Layouts/slideLayout233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378.xml" ContentType="application/vnd.openxmlformats-officedocument.presentationml.slideLayout+xml"/>
  <Override PartName="/ppt/theme/theme40.xml" ContentType="application/vnd.openxmlformats-officedocument.theme+xml"/>
  <Override PartName="/ppt/theme/theme7.xml" ContentType="application/vnd.openxmlformats-officedocument.theme+xml"/>
  <Override PartName="/ppt/slideLayouts/slideLayout211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26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312.xml" ContentType="application/vnd.openxmlformats-officedocument.presentationml.slideLayout+xml"/>
  <Default Extension="wmf" ContentType="image/x-wmf"/>
  <Override PartName="/ppt/slideMasters/slideMaster35.xml" ContentType="application/vnd.openxmlformats-officedocument.presentationml.slideMaster+xml"/>
  <Override PartName="/ppt/slideLayouts/slideLayout51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Masters/slideMaster13.xml" ContentType="application/vnd.openxmlformats-officedocument.presentationml.slideMaster+xml"/>
  <Override PartName="/ppt/slideLayouts/slideLayout205.xml" ContentType="application/vnd.openxmlformats-officedocument.presentationml.slideLayout+xml"/>
  <Override PartName="/ppt/slideLayouts/slideLayout252.xml" ContentType="application/vnd.openxmlformats-officedocument.presentationml.slideLayout+xml"/>
  <Override PartName="/ppt/theme/theme34.xml" ContentType="application/vnd.openxmlformats-officedocument.theme+xml"/>
  <Override PartName="/ppt/slideLayouts/slideLayout397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Layouts/slideLayout18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75.xml" ContentType="application/vnd.openxmlformats-officedocument.presentationml.slideLayout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Masters/slideMaster29.xml" ContentType="application/vnd.openxmlformats-officedocument.presentationml.slideMaster+xml"/>
  <Override PartName="/ppt/slideLayouts/slideLayout45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s/slide24.xml" ContentType="application/vnd.openxmlformats-officedocument.presentationml.slide+xml"/>
  <Override PartName="/ppt/slideLayouts/slideLayout92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70.xml" ContentType="application/vnd.openxmlformats-officedocument.presentationml.slideLayout+xml"/>
  <Override PartName="/ppt/theme/theme28.xml" ContentType="application/vnd.openxmlformats-officedocument.theme+xml"/>
  <Override PartName="/ppt/slideLayouts/slideLayout407.xml" ContentType="application/vnd.openxmlformats-officedocument.presentationml.slideLayout+xml"/>
  <Override PartName="/ppt/slideMasters/slideMaster32.xml" ContentType="application/vnd.openxmlformats-officedocument.presentationml.slideMaster+xml"/>
  <Override PartName="/ppt/slideLayouts/slideLayout101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Layouts/slideLayout347.xml" ContentType="application/vnd.openxmlformats-officedocument.presentationml.slideLayout+xml"/>
  <Override PartName="/ppt/theme/theme31.xml" ContentType="application/vnd.openxmlformats-officedocument.theme+xml"/>
  <Override PartName="/ppt/slideLayouts/slideLayout394.xml" ContentType="application/vnd.openxmlformats-officedocument.presentationml.slideLayout+xml"/>
  <Override PartName="/ppt/slideLayouts/slideLayout4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5" r:id="rId1"/>
    <p:sldMasterId id="2147483691" r:id="rId2"/>
    <p:sldMasterId id="2147483703" r:id="rId3"/>
    <p:sldMasterId id="2147483715" r:id="rId4"/>
    <p:sldMasterId id="2147483727" r:id="rId5"/>
    <p:sldMasterId id="2147483739" r:id="rId6"/>
    <p:sldMasterId id="2147483751" r:id="rId7"/>
    <p:sldMasterId id="2147483763" r:id="rId8"/>
    <p:sldMasterId id="2147483787" r:id="rId9"/>
    <p:sldMasterId id="2147483803" r:id="rId10"/>
    <p:sldMasterId id="2147483815" r:id="rId11"/>
    <p:sldMasterId id="2147483827" r:id="rId12"/>
    <p:sldMasterId id="2147483839" r:id="rId13"/>
    <p:sldMasterId id="2147483851" r:id="rId14"/>
    <p:sldMasterId id="2147483863" r:id="rId15"/>
    <p:sldMasterId id="2147483875" r:id="rId16"/>
    <p:sldMasterId id="2147483977" r:id="rId17"/>
    <p:sldMasterId id="2147483989" r:id="rId18"/>
    <p:sldMasterId id="2147484001" r:id="rId19"/>
    <p:sldMasterId id="2147484013" r:id="rId20"/>
    <p:sldMasterId id="2147484037" r:id="rId21"/>
    <p:sldMasterId id="2147484049" r:id="rId22"/>
    <p:sldMasterId id="2147484061" r:id="rId23"/>
    <p:sldMasterId id="2147484073" r:id="rId24"/>
    <p:sldMasterId id="2147484179" r:id="rId25"/>
    <p:sldMasterId id="2147484191" r:id="rId26"/>
    <p:sldMasterId id="2147484203" r:id="rId27"/>
    <p:sldMasterId id="2147484215" r:id="rId28"/>
    <p:sldMasterId id="2147484293" r:id="rId29"/>
    <p:sldMasterId id="2147484305" r:id="rId30"/>
    <p:sldMasterId id="2147484405" r:id="rId31"/>
    <p:sldMasterId id="2147484421" r:id="rId32"/>
    <p:sldMasterId id="2147484433" r:id="rId33"/>
    <p:sldMasterId id="2147484445" r:id="rId34"/>
    <p:sldMasterId id="2147484457" r:id="rId35"/>
    <p:sldMasterId id="2147484469" r:id="rId36"/>
    <p:sldMasterId id="2147484481" r:id="rId37"/>
    <p:sldMasterId id="2147484493" r:id="rId38"/>
    <p:sldMasterId id="2147484544" r:id="rId39"/>
  </p:sldMasterIdLst>
  <p:notesMasterIdLst>
    <p:notesMasterId r:id="rId64"/>
  </p:notesMasterIdLst>
  <p:handoutMasterIdLst>
    <p:handoutMasterId r:id="rId65"/>
  </p:handoutMasterIdLst>
  <p:sldIdLst>
    <p:sldId id="256" r:id="rId40"/>
    <p:sldId id="259" r:id="rId41"/>
    <p:sldId id="288" r:id="rId42"/>
    <p:sldId id="260" r:id="rId43"/>
    <p:sldId id="296" r:id="rId44"/>
    <p:sldId id="297" r:id="rId45"/>
    <p:sldId id="289" r:id="rId46"/>
    <p:sldId id="308" r:id="rId47"/>
    <p:sldId id="270" r:id="rId48"/>
    <p:sldId id="303" r:id="rId49"/>
    <p:sldId id="304" r:id="rId50"/>
    <p:sldId id="262" r:id="rId51"/>
    <p:sldId id="292" r:id="rId52"/>
    <p:sldId id="282" r:id="rId53"/>
    <p:sldId id="261" r:id="rId54"/>
    <p:sldId id="257" r:id="rId55"/>
    <p:sldId id="306" r:id="rId56"/>
    <p:sldId id="294" r:id="rId57"/>
    <p:sldId id="273" r:id="rId58"/>
    <p:sldId id="275" r:id="rId59"/>
    <p:sldId id="274" r:id="rId60"/>
    <p:sldId id="279" r:id="rId61"/>
    <p:sldId id="278" r:id="rId62"/>
    <p:sldId id="305" r:id="rId6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4" autoAdjust="0"/>
    <p:restoredTop sz="88351" autoAdjust="0"/>
  </p:normalViewPr>
  <p:slideViewPr>
    <p:cSldViewPr>
      <p:cViewPr>
        <p:scale>
          <a:sx n="80" d="100"/>
          <a:sy n="80" d="100"/>
        </p:scale>
        <p:origin x="-107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Master" Target="slideMasters/slideMaster39.xml"/><Relationship Id="rId21" Type="http://schemas.openxmlformats.org/officeDocument/2006/relationships/slideMaster" Target="slideMasters/slideMaster21.xml"/><Relationship Id="rId34" Type="http://schemas.openxmlformats.org/officeDocument/2006/relationships/slideMaster" Target="slideMasters/slideMaster34.xml"/><Relationship Id="rId42" Type="http://schemas.openxmlformats.org/officeDocument/2006/relationships/slide" Target="slides/slide3.xml"/><Relationship Id="rId47" Type="http://schemas.openxmlformats.org/officeDocument/2006/relationships/slide" Target="slides/slide8.xml"/><Relationship Id="rId50" Type="http://schemas.openxmlformats.org/officeDocument/2006/relationships/slide" Target="slides/slide11.xml"/><Relationship Id="rId55" Type="http://schemas.openxmlformats.org/officeDocument/2006/relationships/slide" Target="slides/slide16.xml"/><Relationship Id="rId63" Type="http://schemas.openxmlformats.org/officeDocument/2006/relationships/slide" Target="slides/slide24.xml"/><Relationship Id="rId68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Master" Target="slideMasters/slideMaster2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40" Type="http://schemas.openxmlformats.org/officeDocument/2006/relationships/slide" Target="slides/slide1.xml"/><Relationship Id="rId45" Type="http://schemas.openxmlformats.org/officeDocument/2006/relationships/slide" Target="slides/slide6.xml"/><Relationship Id="rId53" Type="http://schemas.openxmlformats.org/officeDocument/2006/relationships/slide" Target="slides/slide14.xml"/><Relationship Id="rId58" Type="http://schemas.openxmlformats.org/officeDocument/2006/relationships/slide" Target="slides/slide19.xml"/><Relationship Id="rId66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Master" Target="slideMasters/slideMaster36.xml"/><Relationship Id="rId49" Type="http://schemas.openxmlformats.org/officeDocument/2006/relationships/slide" Target="slides/slide10.xml"/><Relationship Id="rId57" Type="http://schemas.openxmlformats.org/officeDocument/2006/relationships/slide" Target="slides/slide18.xml"/><Relationship Id="rId61" Type="http://schemas.openxmlformats.org/officeDocument/2006/relationships/slide" Target="slides/slide22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Master" Target="slideMasters/slideMaster31.xml"/><Relationship Id="rId44" Type="http://schemas.openxmlformats.org/officeDocument/2006/relationships/slide" Target="slides/slide5.xml"/><Relationship Id="rId52" Type="http://schemas.openxmlformats.org/officeDocument/2006/relationships/slide" Target="slides/slide13.xml"/><Relationship Id="rId60" Type="http://schemas.openxmlformats.org/officeDocument/2006/relationships/slide" Target="slides/slide21.xml"/><Relationship Id="rId65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43" Type="http://schemas.openxmlformats.org/officeDocument/2006/relationships/slide" Target="slides/slide4.xml"/><Relationship Id="rId48" Type="http://schemas.openxmlformats.org/officeDocument/2006/relationships/slide" Target="slides/slide9.xml"/><Relationship Id="rId56" Type="http://schemas.openxmlformats.org/officeDocument/2006/relationships/slide" Target="slides/slide17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Master" Target="slideMasters/slideMaster38.xml"/><Relationship Id="rId46" Type="http://schemas.openxmlformats.org/officeDocument/2006/relationships/slide" Target="slides/slide7.xml"/><Relationship Id="rId59" Type="http://schemas.openxmlformats.org/officeDocument/2006/relationships/slide" Target="slides/slide20.xml"/><Relationship Id="rId67" Type="http://schemas.openxmlformats.org/officeDocument/2006/relationships/viewProps" Target="viewProps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2.xml"/><Relationship Id="rId54" Type="http://schemas.openxmlformats.org/officeDocument/2006/relationships/slide" Target="slides/slide15.xml"/><Relationship Id="rId62" Type="http://schemas.openxmlformats.org/officeDocument/2006/relationships/slide" Target="slides/slide2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65C27F-A8EB-461B-B0F6-27E16084956D}" type="datetimeFigureOut">
              <a:rPr lang="ru-RU" smtClean="0"/>
              <a:pPr/>
              <a:t>27.08.2017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BED260-E240-4246-A173-3B09F0F27B0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DCD548-C78E-49C1-8AB4-62EAB8DC842F}" type="datetimeFigureOut">
              <a:rPr lang="ru-RU" smtClean="0"/>
              <a:pPr/>
              <a:t>27.08.2017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7B4C4F-D343-4A5B-9660-697CE4EEBE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281682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B4C4F-D343-4A5B-9660-697CE4EEBE84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7B4C4F-D343-4A5B-9660-697CE4EEBE84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9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ru-RU" altLang="en-US" smtClean="0"/>
              <a:t>Образец заголовка</a:t>
            </a:r>
            <a:endParaRPr lang="ru-RU" alt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ru-RU" altLang="en-US" smtClean="0"/>
              <a:t>Образец подзаголовка</a:t>
            </a:r>
            <a:endParaRPr lang="ru-RU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57BA972F-D7B9-4146-8BAD-070AB73EB5FF}" type="datetime1">
              <a:rPr lang="ru-RU" smtClean="0"/>
              <a:pPr/>
              <a:t>27.08.2017</a:t>
            </a:fld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53DFD92-0521-41DC-85EC-B7FDA75AFD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565CD6-D16D-4AB4-8C73-19CE8D00E9B2}" type="datetime1">
              <a:rPr lang="ru-RU" smtClean="0"/>
              <a:pPr/>
              <a:t>27.08.2017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3DFD92-0521-41DC-85EC-B7FDA75AFD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9D82A2-54FC-445E-AEB2-5944860A6CB4}" type="datetime1">
              <a:rPr lang="ru-RU" smtClean="0"/>
              <a:pPr/>
              <a:t>27.08.2017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3DFD92-0521-41DC-85EC-B7FDA75AFD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3E5A10-B392-4EC2-8E0F-BB9D91E1832D}" type="datetime1">
              <a:rPr lang="ru-RU" smtClean="0"/>
              <a:pPr/>
              <a:t>27.08.2017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3DFD92-0521-41DC-85EC-B7FDA75AFD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394EE4-6244-4625-960B-767501E30CE7}" type="datetime1">
              <a:rPr lang="ru-RU" smtClean="0"/>
              <a:pPr/>
              <a:t>27.08.2017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3DFD92-0521-41DC-85EC-B7FDA75AFD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936FB5-E5F4-4904-A242-FD5BD9702CEF}" type="datetime1">
              <a:rPr lang="ru-RU" smtClean="0"/>
              <a:pPr/>
              <a:t>27.08.2017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3DFD92-0521-41DC-85EC-B7FDA75AFD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1403BB-5872-4DF1-BB7F-F1DA56335FA9}" type="datetime1">
              <a:rPr lang="ru-RU" smtClean="0"/>
              <a:pPr/>
              <a:t>27.08.2017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3DFD92-0521-41DC-85EC-B7FDA75AFD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C027C3-A857-40C4-B2FC-BA339DB4D877}" type="datetime1">
              <a:rPr lang="ru-RU" smtClean="0"/>
              <a:pPr/>
              <a:t>27.08.2017</a:t>
            </a:fld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3DFD92-0521-41DC-85EC-B7FDA75AFD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172699-AF31-41AC-983D-7FBE892DAF41}" type="datetime1">
              <a:rPr lang="ru-RU" smtClean="0"/>
              <a:pPr/>
              <a:t>27.08.2017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3DFD92-0521-41DC-85EC-B7FDA75AFD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4EE9E9-BB16-4FE7-93E3-835F066BD72C}" type="datetime1">
              <a:rPr lang="ru-RU" smtClean="0"/>
              <a:pPr/>
              <a:t>27.08.2017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3DFD92-0521-41DC-85EC-B7FDA75AFD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51DA2A-C765-4B39-8711-6EA3D06B1214}" type="datetime1">
              <a:rPr lang="ru-RU" smtClean="0"/>
              <a:pPr>
                <a:defRPr/>
              </a:pPr>
              <a:t>27.08.2017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3648AC-0824-4C04-9390-8C770BD83E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A2A2CF-E293-4A03-9C9B-8D8FB8DA897C}" type="datetime1">
              <a:rPr lang="ru-RU" smtClean="0"/>
              <a:pPr>
                <a:defRPr/>
              </a:pPr>
              <a:t>27.08.2017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27C246-0ED3-4273-80AD-703645DA03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76B584-1C33-43A0-A4FB-0D72A85A8240}" type="datetime1">
              <a:rPr lang="ru-RU" smtClean="0"/>
              <a:pPr/>
              <a:t>27.08.2017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3DFD92-0521-41DC-85EC-B7FDA75AFD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B95227-1D14-482C-B448-C28AB8352FC0}" type="datetime1">
              <a:rPr lang="ru-RU" smtClean="0"/>
              <a:pPr>
                <a:defRPr/>
              </a:pPr>
              <a:t>27.08.2017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13EEF9-3FC2-4485-8665-535967B0B8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966B1E-990A-4A19-A8C6-73F90E34993E}" type="datetime1">
              <a:rPr lang="ru-RU" smtClean="0"/>
              <a:pPr>
                <a:defRPr/>
              </a:pPr>
              <a:t>27.08.2017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CD8957-7904-457B-9723-D4AE09F74C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D51A81-2F3E-4A5E-8502-8D60FC6037D9}" type="datetime1">
              <a:rPr lang="ru-RU" smtClean="0"/>
              <a:pPr>
                <a:defRPr/>
              </a:pPr>
              <a:t>27.08.2017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588BFC-5411-43CA-A256-FCDC5FA272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EAA8C2-248B-4CD3-A9DC-DF2B7D964732}" type="datetime1">
              <a:rPr lang="ru-RU" smtClean="0"/>
              <a:pPr>
                <a:defRPr/>
              </a:pPr>
              <a:t>27.08.2017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7AF786-6026-4ACC-8E8E-AF7AF6F95B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20E891-DC76-4BD0-A71E-387D46EB4431}" type="datetime1">
              <a:rPr lang="ru-RU" smtClean="0"/>
              <a:pPr>
                <a:defRPr/>
              </a:pPr>
              <a:t>27.08.2017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AA7F19-1C71-4059-A86B-71EE8D1C1E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9BC66A-8A39-4B15-A58C-46B6489FFE24}" type="datetime1">
              <a:rPr lang="ru-RU" smtClean="0"/>
              <a:pPr>
                <a:defRPr/>
              </a:pPr>
              <a:t>27.08.2017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48F9BA-9771-4B00-804F-A0E2E9EB80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C8DAC9-FD4D-4E12-BAA0-539240B9421D}" type="datetime1">
              <a:rPr lang="ru-RU" smtClean="0"/>
              <a:pPr>
                <a:defRPr/>
              </a:pPr>
              <a:t>27.08.2017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A876FD-4D35-4B56-AD23-66C06E9D79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2A7747-654F-4D59-A4B6-2C36EE7C2F44}" type="datetime1">
              <a:rPr lang="ru-RU" smtClean="0"/>
              <a:pPr>
                <a:defRPr/>
              </a:pPr>
              <a:t>27.08.2017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728A8B-EAB8-4EF9-A3DC-E7AF214558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2B996C-C18C-4EB0-B0AB-65C95ACE5085}" type="datetime1">
              <a:rPr lang="ru-RU" smtClean="0"/>
              <a:pPr>
                <a:defRPr/>
              </a:pPr>
              <a:t>27.08.2017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BF2806-F425-4883-A8E2-D55A3AF972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8AE049-34BD-4042-ACDB-E6EAA0C0379A}" type="datetime1">
              <a:rPr lang="ru-RU" smtClean="0"/>
              <a:pPr>
                <a:defRPr/>
              </a:pPr>
              <a:t>27.08.2017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B98A30-E437-4E7E-9246-E2700F8C97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2855CF-1884-430C-923A-574C41E89C28}" type="datetime1">
              <a:rPr lang="ru-RU" smtClean="0"/>
              <a:pPr/>
              <a:t>27.08.2017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3DFD92-0521-41DC-85EC-B7FDA75AFD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798551-8087-4CE9-9D09-0BFB51CB11AB}" type="datetime1">
              <a:rPr lang="ru-RU" smtClean="0"/>
              <a:pPr>
                <a:defRPr/>
              </a:pPr>
              <a:t>27.08.2017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43357B-E359-4E97-9DDD-05A3E2D409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ED8E8B-F476-4C06-9E0D-0EE296E0A668}" type="datetime1">
              <a:rPr lang="ru-RU" smtClean="0"/>
              <a:pPr>
                <a:defRPr/>
              </a:pPr>
              <a:t>27.08.2017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7FFC54-7618-4A7A-AF22-B385036B48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0C678C-4928-491C-8736-EEB759E3029B}" type="datetime1">
              <a:rPr lang="ru-RU" smtClean="0"/>
              <a:pPr>
                <a:defRPr/>
              </a:pPr>
              <a:t>27.08.2017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EB7C03-5B88-496C-B3EB-1F8B21C6EC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CFBEBC-F27B-4166-9A23-2E9F74354424}" type="datetime1">
              <a:rPr lang="ru-RU" smtClean="0"/>
              <a:pPr>
                <a:defRPr/>
              </a:pPr>
              <a:t>27.08.2017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E98717-54EA-4C84-A4F4-EDE0848EC4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9F082A-D7A2-4ECB-A5CF-3019F432DDC8}" type="datetime1">
              <a:rPr lang="ru-RU" smtClean="0"/>
              <a:pPr>
                <a:defRPr/>
              </a:pPr>
              <a:t>27.08.2017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E5FEF3-5C5A-4508-9DFE-3F00DA4FD5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4A688D-6242-4FBF-B6EB-725775100EE1}" type="datetime1">
              <a:rPr lang="ru-RU" smtClean="0"/>
              <a:pPr>
                <a:defRPr/>
              </a:pPr>
              <a:t>27.08.2017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599670-0925-401E-AC4B-A2D410B373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F50775-34E8-473A-B0E6-698E1631E280}" type="datetime1">
              <a:rPr lang="ru-RU" smtClean="0"/>
              <a:pPr>
                <a:defRPr/>
              </a:pPr>
              <a:t>27.08.2017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D10709-809B-4821-A579-61B43E95A7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299B27-363C-4D49-8344-F26CF5AA501D}" type="datetime1">
              <a:rPr lang="ru-RU" smtClean="0"/>
              <a:pPr>
                <a:defRPr/>
              </a:pPr>
              <a:t>27.08.2017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C242AE-EB56-426D-A5D9-5AF7219EB2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5487B1-4676-4E21-98E8-33B1C41EF478}" type="datetime1">
              <a:rPr lang="ru-RU" smtClean="0"/>
              <a:pPr>
                <a:defRPr/>
              </a:pPr>
              <a:t>27.08.2017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15F8B3-F40F-4D9B-877E-1499FFFA8E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FB500B-4C8B-4A26-BE84-F64A6655ACC8}" type="datetime1">
              <a:rPr lang="ru-RU" smtClean="0"/>
              <a:pPr>
                <a:defRPr/>
              </a:pPr>
              <a:t>27.08.2017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185AF9-DEBC-4DCA-8A86-D3BC7ED2F1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432480-8013-4200-AE6B-61236E99BA49}" type="datetime1">
              <a:rPr lang="ru-RU" smtClean="0"/>
              <a:pPr/>
              <a:t>27.08.2017</a:t>
            </a:fld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3DFD92-0521-41DC-85EC-B7FDA75AFD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A9AC1B-B662-4B79-BA3B-7AFBE566ACD9}" type="datetime1">
              <a:rPr lang="ru-RU" smtClean="0"/>
              <a:pPr>
                <a:defRPr/>
              </a:pPr>
              <a:t>27.08.2017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0B7FE5-0A2E-44B7-8754-9087253EC8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FC02C0-21D0-4C02-8EA8-D9E52EA43855}" type="datetime1">
              <a:rPr lang="ru-RU" smtClean="0"/>
              <a:pPr>
                <a:defRPr/>
              </a:pPr>
              <a:t>27.08.2017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5EA122-40CD-447C-9214-8739E56EB7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88C502-C01D-4BB5-9A54-814C50E80A5A}" type="datetime1">
              <a:rPr lang="ru-RU" smtClean="0"/>
              <a:pPr>
                <a:defRPr/>
              </a:pPr>
              <a:t>27.08.2017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7DC744-CC99-42D7-ADEF-BDCBB57277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E728BC-AFD7-49F8-B807-5A06BFC04C63}" type="datetime1">
              <a:rPr lang="ru-RU" smtClean="0"/>
              <a:pPr>
                <a:defRPr/>
              </a:pPr>
              <a:t>27.08.2017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902AE4-0ACC-48CA-BDAF-A283877102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50A79B-3232-4F44-AD6F-C1D85260B802}" type="datetime1">
              <a:rPr lang="ru-RU" smtClean="0"/>
              <a:pPr>
                <a:defRPr/>
              </a:pPr>
              <a:t>27.08.2017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625015-2EF2-4B6A-BD0D-71557F846D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F7AA5F-5FA4-40B7-8681-31DF11E70D23}" type="datetime1">
              <a:rPr lang="ru-RU" smtClean="0"/>
              <a:pPr>
                <a:defRPr/>
              </a:pPr>
              <a:t>27.08.2017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3E7026-6B39-42ED-8987-D95047F10E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89C915-1980-4347-8374-92D3BE8C38F0}" type="datetime1">
              <a:rPr lang="ru-RU" smtClean="0"/>
              <a:pPr>
                <a:defRPr/>
              </a:pPr>
              <a:t>27.08.2017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C73FDF-A369-4606-A8B1-9215C948E0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C5DA6F-2F61-4417-BC9F-BD7289A4D87A}" type="datetime1">
              <a:rPr lang="ru-RU" smtClean="0"/>
              <a:pPr>
                <a:defRPr/>
              </a:pPr>
              <a:t>27.08.2017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A49E07-0904-4C4E-9738-C6EF583AEE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F57209-DAAF-4D44-8AE6-FD11B3F2395C}" type="datetime1">
              <a:rPr lang="ru-RU" smtClean="0"/>
              <a:pPr>
                <a:defRPr/>
              </a:pPr>
              <a:t>27.08.2017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0712B9-62A7-447F-8FCC-E3E186D513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4CA4FE-92EE-4791-AB9B-CDCEC7935905}" type="datetime1">
              <a:rPr lang="ru-RU" smtClean="0"/>
              <a:pPr>
                <a:defRPr/>
              </a:pPr>
              <a:t>27.08.2017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7C3FC0-9228-45BE-A334-D68451E67C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9DE41E-DF9C-4B0F-A005-9D3F683F932E}" type="datetime1">
              <a:rPr lang="ru-RU" smtClean="0"/>
              <a:pPr/>
              <a:t>27.08.2017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3DFD92-0521-41DC-85EC-B7FDA75AFD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CD7C33-C07C-4A1A-9EE7-6AD456A02CB4}" type="datetime1">
              <a:rPr lang="ru-RU" smtClean="0"/>
              <a:pPr>
                <a:defRPr/>
              </a:pPr>
              <a:t>27.08.2017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5FCD59-9E29-4033-9F3E-3BAB89E6EF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0904AC-65F5-4847-BA87-97B527BB290D}" type="datetime1">
              <a:rPr lang="ru-RU" smtClean="0"/>
              <a:pPr>
                <a:defRPr/>
              </a:pPr>
              <a:t>27.08.2017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5BFDD-2B7B-466B-96C9-5D041C2DC5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pull dir="d"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D5FD3-12AB-4900-9793-F5CCC9FC3A05}" type="datetime1">
              <a:rPr lang="ru-RU" smtClean="0"/>
              <a:pPr>
                <a:defRPr/>
              </a:pPr>
              <a:t>27.08.2017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B2973A-361D-4E48-90C0-FE265E6E75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pull dir="d"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BCE97-5ECC-4533-8876-5BB417939F60}" type="datetime1">
              <a:rPr lang="ru-RU" smtClean="0"/>
              <a:pPr>
                <a:defRPr/>
              </a:pPr>
              <a:t>27.08.2017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EBABF-C72B-4C5F-9225-619F61D9D9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pull dir="d"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737FCD-571A-48F4-9E0D-4DBCF968B190}" type="datetime1">
              <a:rPr lang="ru-RU" smtClean="0"/>
              <a:pPr>
                <a:defRPr/>
              </a:pPr>
              <a:t>27.08.2017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3ED0F-DC2D-413A-AC1A-6E9B014148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pull dir="d"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EDF848-F22D-4521-B5A2-DED03AA32249}" type="datetime1">
              <a:rPr lang="ru-RU" smtClean="0"/>
              <a:pPr>
                <a:defRPr/>
              </a:pPr>
              <a:t>27.08.2017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FDFAE4-82E2-4128-8181-1AC7F70163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pull dir="d"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DA2EEC-E6BA-4EAA-8E74-B590DAF6EBE0}" type="datetime1">
              <a:rPr lang="ru-RU" smtClean="0"/>
              <a:pPr>
                <a:defRPr/>
              </a:pPr>
              <a:t>27.08.2017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9B1864-1696-4EF4-9D4A-0498618DED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pull dir="d"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FF9100-381A-4F5E-8AC8-245C93321A2A}" type="datetime1">
              <a:rPr lang="ru-RU" smtClean="0"/>
              <a:pPr>
                <a:defRPr/>
              </a:pPr>
              <a:t>27.08.2017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661883-E42E-464B-9979-40D8239F1C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pull dir="d"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45FA80-FFB9-4345-A3DE-C4537F483113}" type="datetime1">
              <a:rPr lang="ru-RU" smtClean="0"/>
              <a:pPr>
                <a:defRPr/>
              </a:pPr>
              <a:t>27.08.2017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75A85-E416-4212-A24E-893A620ADD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pull dir="d"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D61D35-1F7A-4227-83E6-2E6419C849E5}" type="datetime1">
              <a:rPr lang="ru-RU" smtClean="0"/>
              <a:pPr>
                <a:defRPr/>
              </a:pPr>
              <a:t>27.08.2017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9E0D20-83BE-4FCB-85DD-E70D04D538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pull dir="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AB78C7-C11F-485A-80B6-F84878EB583E}" type="datetime1">
              <a:rPr lang="ru-RU" smtClean="0"/>
              <a:pPr/>
              <a:t>27.08.2017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3DFD92-0521-41DC-85EC-B7FDA75AFD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81B79A-CBDE-485A-8B60-3264E1AEB950}" type="datetime1">
              <a:rPr lang="ru-RU" smtClean="0"/>
              <a:pPr>
                <a:defRPr/>
              </a:pPr>
              <a:t>27.08.2017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A7F7A-6297-417B-9EF8-63F690179A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pull dir="d"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DFB1F1-B627-4DE6-A754-091AF0BF8FC6}" type="datetime1">
              <a:rPr lang="ru-RU" smtClean="0"/>
              <a:pPr>
                <a:defRPr/>
              </a:pPr>
              <a:t>27.08.2017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B14C31-0D3A-46F9-B8A0-E4D016856B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pull dir="d"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BB8F94-CB9D-4A39-88B7-A6F4179F09F8}" type="datetime1">
              <a:rPr lang="ru-RU" smtClean="0"/>
              <a:pPr>
                <a:defRPr/>
              </a:pPr>
              <a:t>27.08.2017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8C492B-8FBD-453F-BC55-9B6B3137FE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pull dir="d"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116325-2CAF-4384-AAC5-09AD631AEFFE}" type="datetime1">
              <a:rPr lang="ru-RU" smtClean="0"/>
              <a:pPr>
                <a:defRPr/>
              </a:pPr>
              <a:t>27.08.2017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896181-C0A6-48C6-9A97-61B902BE1C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pull dir="d"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8D9CC1-FAA3-4F8C-8F7D-E4FC76C8220E}" type="datetime1">
              <a:rPr lang="ru-RU" smtClean="0"/>
              <a:pPr>
                <a:defRPr/>
              </a:pPr>
              <a:t>27.08.2017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E5A6A1-3D0D-4CA0-99EB-5E7AE6460A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pull dir="d"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E80A79-80F7-4B64-8BA6-22C59F1428F9}" type="datetime1">
              <a:rPr lang="ru-RU" smtClean="0"/>
              <a:pPr>
                <a:defRPr/>
              </a:pPr>
              <a:t>27.08.2017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85F98C-F691-47E4-8DC4-F71AE812E8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pull dir="d"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CA3FA3-70CF-4D46-B3BF-220859D15741}" type="datetime1">
              <a:rPr lang="ru-RU" smtClean="0"/>
              <a:pPr>
                <a:defRPr/>
              </a:pPr>
              <a:t>27.08.2017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327557-5BA7-46E5-9E44-5B1254F20C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pull dir="d"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211B1A-B9B4-4A01-A409-2DCA5A6E015C}" type="datetime1">
              <a:rPr lang="ru-RU" smtClean="0"/>
              <a:pPr>
                <a:defRPr/>
              </a:pPr>
              <a:t>27.08.2017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DF6674-C335-444B-93E0-79C3196D86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pull dir="d"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EF752F-AA27-41FA-8803-2287D1D702F0}" type="datetime1">
              <a:rPr lang="ru-RU" smtClean="0"/>
              <a:pPr>
                <a:defRPr/>
              </a:pPr>
              <a:t>27.08.2017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49B7A6-25E1-46F4-9A5A-F14F34ED4A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pull dir="d"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080779-89B1-40AA-881E-CC0F6D4BDDDB}" type="datetime1">
              <a:rPr lang="ru-RU" smtClean="0"/>
              <a:pPr>
                <a:defRPr/>
              </a:pPr>
              <a:t>27.08.2017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3D75D9-D6DF-4FEB-9FA0-B10A1B29D0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pull dir="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F680F8-F002-4D3F-A042-451E57160B61}" type="datetime1">
              <a:rPr lang="ru-RU" smtClean="0"/>
              <a:pPr>
                <a:defRPr/>
              </a:pPr>
              <a:t>27.08.2017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3648AC-0824-4C04-9390-8C770BD83E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57D539-35AA-49B9-97AF-5EC6E645B193}" type="datetime1">
              <a:rPr lang="ru-RU" smtClean="0"/>
              <a:pPr>
                <a:defRPr/>
              </a:pPr>
              <a:t>27.08.2017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A9892B-E23E-4F0F-868B-20E8DCEC92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pull dir="d"/>
  </p:transition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A14229-944C-44C8-A82E-83A855A2C53D}" type="datetime1">
              <a:rPr lang="ru-RU" smtClean="0"/>
              <a:pPr>
                <a:defRPr/>
              </a:pPr>
              <a:t>27.08.2017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CFA46E-F8A6-4BF2-B73D-EEF4EE98A0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pull dir="d"/>
  </p:transition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5B0FD9-8A52-4038-A379-9BCEAA6581EA}" type="datetime1">
              <a:rPr lang="ru-RU" smtClean="0"/>
              <a:pPr>
                <a:defRPr/>
              </a:pPr>
              <a:t>27.08.2017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CEE8C1-F45C-411C-9FFD-E1E00BB044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pull dir="d"/>
  </p:transition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729403-A1CE-4269-AC50-8B9AC17E57F7}" type="datetime1">
              <a:rPr lang="ru-RU" smtClean="0"/>
              <a:pPr>
                <a:defRPr/>
              </a:pPr>
              <a:t>27.08.2017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7E08F4-B3A1-40C9-B3A6-7649BA634F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C65E0B-8D02-44DB-A29C-A0BAF53D26D6}" type="datetime1">
              <a:rPr lang="ru-RU" smtClean="0"/>
              <a:pPr>
                <a:defRPr/>
              </a:pPr>
              <a:t>27.08.2017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21A975-3F35-4945-9835-340A566F2A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206D0C-4C60-47EC-9F49-AC01EF333519}" type="datetime1">
              <a:rPr lang="ru-RU" smtClean="0"/>
              <a:pPr>
                <a:defRPr/>
              </a:pPr>
              <a:t>27.08.2017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69F752-670B-4F9C-99E7-868082AEFE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8C6F98-DDC3-4B2A-8EC6-8FE88F346C3F}" type="datetime1">
              <a:rPr lang="ru-RU" smtClean="0"/>
              <a:pPr>
                <a:defRPr/>
              </a:pPr>
              <a:t>27.08.2017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56EF5E-39EE-463F-AB41-DAC812FD58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9C21CD-75E8-4EEC-A45D-D21EE0F021C2}" type="datetime1">
              <a:rPr lang="ru-RU" smtClean="0"/>
              <a:pPr>
                <a:defRPr/>
              </a:pPr>
              <a:t>27.08.2017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8AF40A-A876-4108-AE97-0754DCCA5E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C1C6F-1A4B-45CB-BED8-D1244762E929}" type="datetime1">
              <a:rPr lang="ru-RU" smtClean="0"/>
              <a:pPr>
                <a:defRPr/>
              </a:pPr>
              <a:t>27.08.2017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B58A3D-1D0B-435D-9239-42A73E76CE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C54FBC-5085-4DD3-B032-E5718D3EBB2A}" type="datetime1">
              <a:rPr lang="ru-RU" smtClean="0"/>
              <a:pPr>
                <a:defRPr/>
              </a:pPr>
              <a:t>27.08.2017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542995-2094-4FD1-B195-644F3D6EC8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0B615A-AA89-4FFD-87B0-C5D34B590A2C}" type="datetime1">
              <a:rPr lang="ru-RU" smtClean="0"/>
              <a:pPr>
                <a:defRPr/>
              </a:pPr>
              <a:t>27.08.2017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27C246-0ED3-4273-80AD-703645DA03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62DBBE-D35F-43F6-A3B1-7FE4AFA86DA6}" type="datetime1">
              <a:rPr lang="ru-RU" smtClean="0"/>
              <a:pPr>
                <a:defRPr/>
              </a:pPr>
              <a:t>27.08.2017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111133-020D-42F6-8E6A-DB588B1263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AFAB40-A2B4-423B-A066-20081094F534}" type="datetime1">
              <a:rPr lang="ru-RU" smtClean="0"/>
              <a:pPr>
                <a:defRPr/>
              </a:pPr>
              <a:t>27.08.2017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AB94D9-51FD-4F9C-AC0F-C3F020AF9A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A06F2B-116A-4277-BBC3-689AC1B6103A}" type="datetime1">
              <a:rPr lang="ru-RU" smtClean="0"/>
              <a:pPr>
                <a:defRPr/>
              </a:pPr>
              <a:t>27.08.2017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1CD678-14D4-46AD-9B01-B3A643DFEC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4D7C82-7BD7-41B0-B176-CE940E468820}" type="datetime1">
              <a:rPr lang="ru-RU" smtClean="0"/>
              <a:pPr>
                <a:defRPr/>
              </a:pPr>
              <a:t>27.08.2017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1BB19D-0937-470F-A38C-48ACB0D8A4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85970C-4D07-40DE-A0F0-614F1D0183E5}" type="datetime1">
              <a:rPr lang="ru-RU" smtClean="0"/>
              <a:pPr>
                <a:defRPr/>
              </a:pPr>
              <a:t>27.08.2017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1B21EE-3F5A-47D1-8A70-C2C1C7FED4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E15409-A814-413E-B33D-967DFB412113}" type="datetime1">
              <a:rPr lang="ru-RU" smtClean="0"/>
              <a:pPr>
                <a:defRPr/>
              </a:pPr>
              <a:t>27.08.2017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7D28F2-30A0-40B9-A959-DED1896D98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705800-36DC-4CE8-8322-0FEF21478738}" type="datetime1">
              <a:rPr lang="ru-RU" smtClean="0"/>
              <a:pPr>
                <a:defRPr/>
              </a:pPr>
              <a:t>27.08.2017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0C10C1-D0B2-4207-A560-7099876D2E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7C9C20-9916-44BA-A9F0-22DA94E2F3C4}" type="datetime1">
              <a:rPr lang="ru-RU" smtClean="0"/>
              <a:pPr>
                <a:defRPr/>
              </a:pPr>
              <a:t>27.08.2017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E6446F-9AC8-4181-B7D5-11AA7B7C63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7E97EC-E071-40C8-BC56-1959DBDEA943}" type="datetime1">
              <a:rPr lang="ru-RU" smtClean="0"/>
              <a:pPr>
                <a:defRPr/>
              </a:pPr>
              <a:t>27.08.2017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3CCEC9-0A3C-46D7-97C8-D60CF1221D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87D805-638C-44B5-BC07-32299F18E2C1}" type="datetime1">
              <a:rPr lang="ru-RU" smtClean="0"/>
              <a:pPr>
                <a:defRPr/>
              </a:pPr>
              <a:t>27.08.2017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3F1DE0-F8D1-40AE-AC6A-0C4EC07CE9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6CEACD-D648-48FC-9788-DB3DD47698B0}" type="datetime1">
              <a:rPr lang="ru-RU" smtClean="0"/>
              <a:pPr>
                <a:defRPr/>
              </a:pPr>
              <a:t>27.08.2017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13EEF9-3FC2-4485-8665-535967B0B8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AD8476-7C48-489A-9F02-02B650CDC2FF}" type="datetime1">
              <a:rPr lang="ru-RU" smtClean="0"/>
              <a:pPr>
                <a:defRPr/>
              </a:pPr>
              <a:t>27.08.2017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C68884-A700-49E6-996C-2ECDABDD8A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F416F9-9B0F-43C5-997E-BD80D8D56EA0}" type="datetime1">
              <a:rPr lang="ru-RU" smtClean="0"/>
              <a:pPr>
                <a:defRPr/>
              </a:pPr>
              <a:t>27.08.2017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302BCF-DE6C-4870-8BBD-40328EF56E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104A5F-A453-4B32-8E54-040A65908B38}" type="datetime1">
              <a:rPr lang="ru-RU" smtClean="0"/>
              <a:pPr>
                <a:defRPr/>
              </a:pPr>
              <a:t>27.08.2017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C01779-B55E-4FE4-BBC1-7A03411C81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A7D37A-8DA9-45B4-98A2-75E08FF00E31}" type="datetime1">
              <a:rPr lang="ru-RU" smtClean="0"/>
              <a:pPr>
                <a:defRPr/>
              </a:pPr>
              <a:t>27.08.2017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70A88D-96B4-44AA-9AEB-4EA038BA0E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680E99-3FD4-4A72-87A9-2A80008E590E}" type="datetime1">
              <a:rPr lang="ru-RU" smtClean="0"/>
              <a:pPr>
                <a:defRPr/>
              </a:pPr>
              <a:t>27.08.2017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165936-3303-428E-AF21-96A20219AA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3519D4A-E088-4B12-B0BB-31AD0C696D9A}" type="datetime1">
              <a:rPr lang="ru-RU" smtClean="0"/>
              <a:pPr/>
              <a:t>27.08.2017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541554-2447-4FF0-AAA1-D60A9468DC5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4292E47-B6CD-45B7-9D68-69FBC2BBBE37}" type="datetime1">
              <a:rPr lang="ru-RU" smtClean="0"/>
              <a:pPr/>
              <a:t>27.08.2017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3DFD92-0521-41DC-85EC-B7FDA75AFD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D354AAF-85C2-4D22-9882-3CE4285FFC5E}" type="datetime1">
              <a:rPr lang="ru-RU" smtClean="0"/>
              <a:pPr/>
              <a:t>27.08.2017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6FB51B-E5DA-445D-9494-D4FD159BF17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5B1EE7-A4C4-4F90-94B9-CFDA85EC669B}" type="datetime1">
              <a:rPr lang="ru-RU" smtClean="0"/>
              <a:pPr/>
              <a:t>27.08.2017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3DFD92-0521-41DC-85EC-B7FDA75AFD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EC3C6B-4534-44F4-A37F-5180C635944B}" type="datetime1">
              <a:rPr lang="ru-RU" smtClean="0"/>
              <a:pPr/>
              <a:t>27.08.2017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3DFD92-0521-41DC-85EC-B7FDA75AFD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5696AD-56A4-4CE8-B178-82AD01D1DF45}" type="datetime1">
              <a:rPr lang="ru-RU" smtClean="0"/>
              <a:pPr>
                <a:defRPr/>
              </a:pPr>
              <a:t>27.08.2017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CD8957-7904-457B-9723-D4AE09F74C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408DDE6-3D54-47DD-BA40-A92E4039A8B8}" type="datetime1">
              <a:rPr lang="ru-RU" smtClean="0"/>
              <a:pPr/>
              <a:t>27.08.2017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3DFD92-0521-41DC-85EC-B7FDA75AFD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8E0E543-7AB0-4390-846C-3C076A6D30D9}" type="datetime1">
              <a:rPr lang="ru-RU" smtClean="0"/>
              <a:pPr/>
              <a:t>27.08.2017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3DFD92-0521-41DC-85EC-B7FDA75AFD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A19D56D-02FC-4FD3-8CF8-620284AAF4CB}" type="datetime1">
              <a:rPr lang="ru-RU" smtClean="0"/>
              <a:pPr/>
              <a:t>27.08.2017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3DFD92-0521-41DC-85EC-B7FDA75AFD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D2FBBF-D1D5-404E-8E64-3F197E1F65F1}" type="datetime1">
              <a:rPr lang="ru-RU" smtClean="0"/>
              <a:pPr/>
              <a:t>27.08.2017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3DFD92-0521-41DC-85EC-B7FDA75AFD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EFB135A-860C-4C32-8F64-DE0647E86A38}" type="datetime1">
              <a:rPr lang="ru-RU" smtClean="0"/>
              <a:pPr/>
              <a:t>27.08.2017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3DFD92-0521-41DC-85EC-B7FDA75AFD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1B99CA-8932-4C1C-91AD-2BFD5B9A8D41}" type="datetime1">
              <a:rPr lang="ru-RU" smtClean="0"/>
              <a:pPr/>
              <a:t>27.08.2017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3DFD92-0521-41DC-85EC-B7FDA75AFD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89C1395-ABF0-49E8-8920-65BC6C1A5F84}" type="datetime1">
              <a:rPr lang="ru-RU" smtClean="0"/>
              <a:pPr/>
              <a:t>27.08.2017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A3218CB-961B-44B3-88F9-F0F8CCD95C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7FD1DA0-79B3-4192-8040-6DE61D34D997}" type="datetime1">
              <a:rPr lang="ru-RU" smtClean="0"/>
              <a:pPr/>
              <a:t>27.08.2017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5BD2CEF-888B-45FF-B1D4-8D9E07CB0D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6C5A6B5-DD6B-4265-8E30-0B388096CA7E}" type="datetime1">
              <a:rPr lang="ru-RU" smtClean="0"/>
              <a:pPr/>
              <a:t>27.08.2017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7B4EE99-7660-4FD7-9D1F-EEAA76C596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F93C6AD-E2E8-4E04-AC97-26E9D1AA37BD}" type="datetime1">
              <a:rPr lang="ru-RU" smtClean="0"/>
              <a:pPr/>
              <a:t>27.08.2017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2A1A5DD-3153-42DB-A04F-D1B2BCBF49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EFDA12-81AC-4CF5-8A4A-D82595E2D55B}" type="datetime1">
              <a:rPr lang="ru-RU" smtClean="0"/>
              <a:pPr/>
              <a:t>27.08.2017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3DFD92-0521-41DC-85EC-B7FDA75AFD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F5481E-DF11-422D-B00D-603DA26128C0}" type="datetime1">
              <a:rPr lang="ru-RU" smtClean="0"/>
              <a:pPr>
                <a:defRPr/>
              </a:pPr>
              <a:t>27.08.2017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588BFC-5411-43CA-A256-FCDC5FA272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E37713-5C55-4950-B6C9-003F0DAF6E60}" type="datetime1">
              <a:rPr lang="ru-RU" smtClean="0"/>
              <a:pPr/>
              <a:t>27.08.2017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CDCD7AA-4D8F-44BE-AC46-4E29049BA1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1D9AE6-997A-47AB-BBAD-C15B071725DD}" type="datetime1">
              <a:rPr lang="ru-RU" smtClean="0"/>
              <a:pPr/>
              <a:t>27.08.2017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55CA23C-27FE-44FB-9787-D74E8EF5A5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BAA19D7-BCC6-47D3-9BE9-8D67A22D2A33}" type="datetime1">
              <a:rPr lang="ru-RU" smtClean="0"/>
              <a:pPr/>
              <a:t>27.08.2017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889A59D-5BCB-4C84-BF0C-E2370210B9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6A140A-906F-4735-BCAD-10B97D1D9342}" type="datetime1">
              <a:rPr lang="ru-RU" smtClean="0"/>
              <a:pPr/>
              <a:t>27.08.2017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8CF1C31-841E-4AAC-928F-79C56CC23D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D62863F-CA93-4568-A6AE-883B83BEFC4B}" type="datetime1">
              <a:rPr lang="ru-RU" smtClean="0"/>
              <a:pPr/>
              <a:t>27.08.2017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E22AD49-6A3C-42A9-A2FC-D880C85279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6288568-B81D-40FA-89A2-548E992AA0B0}" type="datetime1">
              <a:rPr lang="ru-RU" smtClean="0"/>
              <a:pPr/>
              <a:t>27.08.2017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523F843-BA1B-404C-A4DF-BCF94A8718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5616256-CAC3-433F-A4AF-63A9DBEA8DDF}" type="datetime1">
              <a:rPr lang="ru-RU" smtClean="0"/>
              <a:pPr/>
              <a:t>27.08.2017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D793A4A-1DDE-474C-8A86-99C5D17452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2ADEE6-0123-4F8F-ABFD-AF5D661368ED}" type="datetime1">
              <a:rPr lang="ru-RU" smtClean="0"/>
              <a:pPr/>
              <a:t>27.08.2017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541554-2447-4FF0-AAA1-D60A9468DC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AA96A77-AC38-4AAE-8FD9-9FB8B6AF3A54}" type="datetime1">
              <a:rPr lang="ru-RU" smtClean="0"/>
              <a:pPr/>
              <a:t>27.08.2017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3DFD92-0521-41DC-85EC-B7FDA75AFD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BC13500-1034-4BEA-8478-388CE4189449}" type="datetime1">
              <a:rPr lang="ru-RU" smtClean="0"/>
              <a:pPr/>
              <a:t>27.08.2017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6FB51B-E5DA-445D-9494-D4FD159BF1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73D328-AE78-455D-ACD3-0BFBF83A32D8}" type="datetime1">
              <a:rPr lang="ru-RU" smtClean="0"/>
              <a:pPr>
                <a:defRPr/>
              </a:pPr>
              <a:t>27.08.2017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7AF786-6026-4ACC-8E8E-AF7AF6F95B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33B3A47-131A-4062-A0A6-EFBBA2E69A9D}" type="datetime1">
              <a:rPr lang="ru-RU" smtClean="0"/>
              <a:pPr/>
              <a:t>27.08.2017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3DFD92-0521-41DC-85EC-B7FDA75AFD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3231186-7C51-4D3D-A094-E62E6B7CACD2}" type="datetime1">
              <a:rPr lang="ru-RU" smtClean="0"/>
              <a:pPr/>
              <a:t>27.08.2017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3DFD92-0521-41DC-85EC-B7FDA75AFD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E76E65E-9919-4B41-A760-BB997674A556}" type="datetime1">
              <a:rPr lang="ru-RU" smtClean="0"/>
              <a:pPr/>
              <a:t>27.08.2017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3DFD92-0521-41DC-85EC-B7FDA75AFD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721EC37-BA48-4871-B9A3-F3F728FB448A}" type="datetime1">
              <a:rPr lang="ru-RU" smtClean="0"/>
              <a:pPr/>
              <a:t>27.08.2017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3DFD92-0521-41DC-85EC-B7FDA75AFD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46D685F-B792-4AB9-83EB-B3FBBBABD429}" type="datetime1">
              <a:rPr lang="ru-RU" smtClean="0"/>
              <a:pPr/>
              <a:t>27.08.2017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3DFD92-0521-41DC-85EC-B7FDA75AFD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D160276-6E0C-4ABF-B213-7F6EB87CAC4C}" type="datetime1">
              <a:rPr lang="ru-RU" smtClean="0"/>
              <a:pPr/>
              <a:t>27.08.2017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3DFD92-0521-41DC-85EC-B7FDA75AFD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06F922-145E-4A25-ACAC-5EA15027054F}" type="datetime1">
              <a:rPr lang="ru-RU" smtClean="0"/>
              <a:pPr/>
              <a:t>27.08.2017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3DFD92-0521-41DC-85EC-B7FDA75AFD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06357B-BBF7-420E-A3E8-452C00F588FC}" type="datetime1">
              <a:rPr lang="ru-RU" smtClean="0"/>
              <a:pPr/>
              <a:t>27.08.2017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3DFD92-0521-41DC-85EC-B7FDA75AFD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632727F-86F9-48F2-A917-57C91EF31BE2}" type="datetime1">
              <a:rPr lang="ru-RU" smtClean="0"/>
              <a:pPr/>
              <a:t>27.08.2017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A3218CB-961B-44B3-88F9-F0F8CCD95C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DE36E89-3FDE-4566-99EB-42E386EA2971}" type="datetime1">
              <a:rPr lang="ru-RU" smtClean="0"/>
              <a:pPr/>
              <a:t>27.08.2017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5BD2CEF-888B-45FF-B1D4-8D9E07CB0D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7155C1-B519-4243-B3A2-FA4D1EA01905}" type="datetime1">
              <a:rPr lang="ru-RU" smtClean="0"/>
              <a:pPr>
                <a:defRPr/>
              </a:pPr>
              <a:t>27.08.2017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AA7F19-1C71-4059-A86B-71EE8D1C1E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0BA51AD-1F1C-48D4-AF77-808A484EA6F7}" type="datetime1">
              <a:rPr lang="ru-RU" smtClean="0"/>
              <a:pPr/>
              <a:t>27.08.2017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7B4EE99-7660-4FD7-9D1F-EEAA76C596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298AD63-E5A9-4557-BCDC-5CB1F1483B5A}" type="datetime1">
              <a:rPr lang="ru-RU" smtClean="0"/>
              <a:pPr/>
              <a:t>27.08.2017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2A1A5DD-3153-42DB-A04F-D1B2BCBF49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775D454-0F3E-4F63-A389-A62E546E553A}" type="datetime1">
              <a:rPr lang="ru-RU" smtClean="0"/>
              <a:pPr/>
              <a:t>27.08.2017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CDCD7AA-4D8F-44BE-AC46-4E29049BA1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304F173-7C2E-4C05-B748-B9DEBD8130BC}" type="datetime1">
              <a:rPr lang="ru-RU" smtClean="0"/>
              <a:pPr/>
              <a:t>27.08.2017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55CA23C-27FE-44FB-9787-D74E8EF5A5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EB04C7-046D-4D74-925A-A63C627C664E}" type="datetime1">
              <a:rPr lang="ru-RU" smtClean="0"/>
              <a:pPr/>
              <a:t>27.08.2017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889A59D-5BCB-4C84-BF0C-E2370210B9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9F6C952-CFB9-49F8-B0F2-75D11E0805AC}" type="datetime1">
              <a:rPr lang="ru-RU" smtClean="0"/>
              <a:pPr/>
              <a:t>27.08.2017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8CF1C31-841E-4AAC-928F-79C56CC23D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95AA6A4-2037-4C4A-8079-FD61A845DC0D}" type="datetime1">
              <a:rPr lang="ru-RU" smtClean="0"/>
              <a:pPr/>
              <a:t>27.08.2017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E22AD49-6A3C-42A9-A2FC-D880C85279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C7A071A-77EA-4472-9400-52AB0094D3AC}" type="datetime1">
              <a:rPr lang="ru-RU" smtClean="0"/>
              <a:pPr/>
              <a:t>27.08.2017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523F843-BA1B-404C-A4DF-BCF94A8718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8A48E83-A7AE-4CB1-B747-DAD87A1A2481}" type="datetime1">
              <a:rPr lang="ru-RU" smtClean="0"/>
              <a:pPr/>
              <a:t>27.08.2017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D793A4A-1DDE-474C-8A86-99C5D17452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1D7F79E-31E0-4DA7-BDF7-A0B308853C8D}" type="datetime1">
              <a:rPr lang="ru-RU" smtClean="0"/>
              <a:pPr/>
              <a:t>27.08.2017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541554-2447-4FF0-AAA1-D60A9468DC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123B6A-9C54-4E9D-A197-77EF6B66F3C0}" type="datetime1">
              <a:rPr lang="ru-RU" smtClean="0"/>
              <a:pPr>
                <a:defRPr/>
              </a:pPr>
              <a:t>27.08.2017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48F9BA-9771-4B00-804F-A0E2E9EB80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075C3A4-231E-46E2-8382-0C10B8891BAC}" type="datetime1">
              <a:rPr lang="ru-RU" smtClean="0"/>
              <a:pPr/>
              <a:t>27.08.2017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3DFD92-0521-41DC-85EC-B7FDA75AFD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D88FCF1-0973-403A-9231-6641D7D82131}" type="datetime1">
              <a:rPr lang="ru-RU" smtClean="0"/>
              <a:pPr/>
              <a:t>27.08.2017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6FB51B-E5DA-445D-9494-D4FD159BF1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0DFE690-AC18-4AF7-9D79-9668DED07E5A}" type="datetime1">
              <a:rPr lang="ru-RU" smtClean="0"/>
              <a:pPr/>
              <a:t>27.08.2017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3DFD92-0521-41DC-85EC-B7FDA75AFD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4A639E9-361A-42D2-92AE-F5D916697BA9}" type="datetime1">
              <a:rPr lang="ru-RU" smtClean="0"/>
              <a:pPr/>
              <a:t>27.08.2017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3DFD92-0521-41DC-85EC-B7FDA75AFD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D987BC3-B6DA-414D-8692-68E2D2F31F6C}" type="datetime1">
              <a:rPr lang="ru-RU" smtClean="0"/>
              <a:pPr/>
              <a:t>27.08.2017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3DFD92-0521-41DC-85EC-B7FDA75AFD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C86BE93-0397-4FEF-ACB2-92D90D300E46}" type="datetime1">
              <a:rPr lang="ru-RU" smtClean="0"/>
              <a:pPr/>
              <a:t>27.08.2017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3DFD92-0521-41DC-85EC-B7FDA75AFD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4BE9043-AA12-47E1-9909-72A4E10292A4}" type="datetime1">
              <a:rPr lang="ru-RU" smtClean="0"/>
              <a:pPr/>
              <a:t>27.08.2017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3DFD92-0521-41DC-85EC-B7FDA75AFD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07FBBC0-E23C-46FD-9F25-50B6C81F8804}" type="datetime1">
              <a:rPr lang="ru-RU" smtClean="0"/>
              <a:pPr/>
              <a:t>27.08.2017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3DFD92-0521-41DC-85EC-B7FDA75AFD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3DDFC69-3463-44D9-9A58-373C49338A90}" type="datetime1">
              <a:rPr lang="ru-RU" smtClean="0"/>
              <a:pPr/>
              <a:t>27.08.2017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3DFD92-0521-41DC-85EC-B7FDA75AFD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2564246-A0C5-4570-A368-A816A4F96AE4}" type="datetime1">
              <a:rPr lang="ru-RU" smtClean="0"/>
              <a:pPr/>
              <a:t>27.08.2017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3DFD92-0521-41DC-85EC-B7FDA75AFD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91C16A-0858-444D-8B30-EBFC002BFC3B}" type="datetime1">
              <a:rPr lang="ru-RU" smtClean="0"/>
              <a:pPr>
                <a:defRPr/>
              </a:pPr>
              <a:t>27.08.2017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A876FD-4D35-4B56-AD23-66C06E9D79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CB93694-CAB9-43A5-A353-C674F6821FA4}" type="datetime1">
              <a:rPr lang="ru-RU" smtClean="0"/>
              <a:pPr/>
              <a:t>27.08.2017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A3218CB-961B-44B3-88F9-F0F8CCD95C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87FE579-26F0-4AD3-A49A-2BB321FC0BC4}" type="datetime1">
              <a:rPr lang="ru-RU" smtClean="0"/>
              <a:pPr/>
              <a:t>27.08.2017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5BD2CEF-888B-45FF-B1D4-8D9E07CB0D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3739A46-BD52-4F45-B19A-21CEBC7212D5}" type="datetime1">
              <a:rPr lang="ru-RU" smtClean="0"/>
              <a:pPr/>
              <a:t>27.08.2017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7B4EE99-7660-4FD7-9D1F-EEAA76C596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4ADE7CD-3531-47A0-8926-FFF82794277E}" type="datetime1">
              <a:rPr lang="ru-RU" smtClean="0"/>
              <a:pPr/>
              <a:t>27.08.2017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2A1A5DD-3153-42DB-A04F-D1B2BCBF49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1A2C38-5C85-4ED6-BAA8-15F2BF20722A}" type="datetime1">
              <a:rPr lang="ru-RU" smtClean="0"/>
              <a:pPr/>
              <a:t>27.08.2017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CDCD7AA-4D8F-44BE-AC46-4E29049BA1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EE9BB6F-AD4C-42FE-ABCE-0A8064954125}" type="datetime1">
              <a:rPr lang="ru-RU" smtClean="0"/>
              <a:pPr/>
              <a:t>27.08.2017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55CA23C-27FE-44FB-9787-D74E8EF5A5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C5CA442-4B68-4E20-A5D2-9962CE4D34F2}" type="datetime1">
              <a:rPr lang="ru-RU" smtClean="0"/>
              <a:pPr/>
              <a:t>27.08.2017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889A59D-5BCB-4C84-BF0C-E2370210B9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810972B-6F61-4EBA-BAA1-116627888364}" type="datetime1">
              <a:rPr lang="ru-RU" smtClean="0"/>
              <a:pPr/>
              <a:t>27.08.2017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8CF1C31-841E-4AAC-928F-79C56CC23D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87DE5D-6196-4A54-8081-69EB9A7B7147}" type="datetime1">
              <a:rPr lang="ru-RU" smtClean="0"/>
              <a:pPr/>
              <a:t>27.08.2017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E22AD49-6A3C-42A9-A2FC-D880C85279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87314E1-4EF2-4595-A7A7-DA23406F7E74}" type="datetime1">
              <a:rPr lang="ru-RU" smtClean="0"/>
              <a:pPr/>
              <a:t>27.08.2017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523F843-BA1B-404C-A4DF-BCF94A8718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454B2E-6ECF-4B42-A752-BC8A5BC322F6}" type="datetime1">
              <a:rPr lang="ru-RU" smtClean="0"/>
              <a:pPr>
                <a:defRPr/>
              </a:pPr>
              <a:t>27.08.2017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728A8B-EAB8-4EF9-A3DC-E7AF214558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0714B8F-8FFA-4B18-9EFF-A616782E6A88}" type="datetime1">
              <a:rPr lang="ru-RU" smtClean="0"/>
              <a:pPr/>
              <a:t>27.08.2017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D793A4A-1DDE-474C-8A86-99C5D17452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B788BD-A92A-4941-895E-5306FD941F54}" type="datetime1">
              <a:rPr lang="ru-RU" smtClean="0"/>
              <a:pPr/>
              <a:t>27.08.2017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541554-2447-4FF0-AAA1-D60A9468DC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246BC58-CE9F-4934-8DB3-08029A6E6119}" type="datetime1">
              <a:rPr lang="ru-RU" smtClean="0"/>
              <a:pPr/>
              <a:t>27.08.2017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3DFD92-0521-41DC-85EC-B7FDA75AFD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F500003-728C-490C-8643-5371CB943BFF}" type="datetime1">
              <a:rPr lang="ru-RU" smtClean="0"/>
              <a:pPr/>
              <a:t>27.08.2017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6FB51B-E5DA-445D-9494-D4FD159BF1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C04242E-897B-41E6-8FAB-A424EE5D288C}" type="datetime1">
              <a:rPr lang="ru-RU" smtClean="0"/>
              <a:pPr/>
              <a:t>27.08.2017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3DFD92-0521-41DC-85EC-B7FDA75AFD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C6B0E5-1F0C-41EC-8E13-A2A54B62789D}" type="datetime1">
              <a:rPr lang="ru-RU" smtClean="0"/>
              <a:pPr/>
              <a:t>27.08.2017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3DFD92-0521-41DC-85EC-B7FDA75AFD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E76B956-703E-4AD7-8112-92AD3605C2BA}" type="datetime1">
              <a:rPr lang="ru-RU" smtClean="0"/>
              <a:pPr/>
              <a:t>27.08.2017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3DFD92-0521-41DC-85EC-B7FDA75AFD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C58A269-4618-4EFC-8681-53D9E3DB0BA9}" type="datetime1">
              <a:rPr lang="ru-RU" smtClean="0"/>
              <a:pPr/>
              <a:t>27.08.2017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3DFD92-0521-41DC-85EC-B7FDA75AFD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FE03B2A-B3FF-44A1-AAF3-4675A7D65982}" type="datetime1">
              <a:rPr lang="ru-RU" smtClean="0"/>
              <a:pPr/>
              <a:t>27.08.2017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3DFD92-0521-41DC-85EC-B7FDA75AFD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1C515DA-418E-466E-9B31-4A3F2DA1E087}" type="datetime1">
              <a:rPr lang="ru-RU" smtClean="0"/>
              <a:pPr/>
              <a:t>27.08.2017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3DFD92-0521-41DC-85EC-B7FDA75AFD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D6A042-D06C-4EFA-84C5-82BB2D3D7655}" type="datetime1">
              <a:rPr lang="ru-RU" smtClean="0"/>
              <a:pPr>
                <a:defRPr/>
              </a:pPr>
              <a:t>27.08.2017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BF2806-F425-4883-A8E2-D55A3AF972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7C08694-3A04-4130-BFE1-4F5CF38F3944}" type="datetime1">
              <a:rPr lang="ru-RU" smtClean="0"/>
              <a:pPr/>
              <a:t>27.08.2017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3DFD92-0521-41DC-85EC-B7FDA75AFD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A8E2F35-F4D1-4B62-855F-626E4EB03A91}" type="datetime1">
              <a:rPr lang="ru-RU" smtClean="0"/>
              <a:pPr/>
              <a:t>27.08.2017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3DFD92-0521-41DC-85EC-B7FDA75AFD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F3131FE-9463-477C-A11C-36070E8C4424}" type="datetime1">
              <a:rPr lang="ru-RU" smtClean="0"/>
              <a:pPr/>
              <a:t>27.08.2017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A3218CB-961B-44B3-88F9-F0F8CCD95C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4990324-D23D-47AE-8EB0-43B648BBF1AE}" type="datetime1">
              <a:rPr lang="ru-RU" smtClean="0"/>
              <a:pPr/>
              <a:t>27.08.2017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5BD2CEF-888B-45FF-B1D4-8D9E07CB0D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75F4A7-C62F-44E2-BCFD-793437625421}" type="datetime1">
              <a:rPr lang="ru-RU" smtClean="0"/>
              <a:pPr/>
              <a:t>27.08.2017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7B4EE99-7660-4FD7-9D1F-EEAA76C596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FE9ACC5-A981-48E0-9155-1A1B678C6877}" type="datetime1">
              <a:rPr lang="ru-RU" smtClean="0"/>
              <a:pPr/>
              <a:t>27.08.2017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2A1A5DD-3153-42DB-A04F-D1B2BCBF49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16F8779-C873-4FA3-ADC9-8CC09FAF8B2E}" type="datetime1">
              <a:rPr lang="ru-RU" smtClean="0"/>
              <a:pPr/>
              <a:t>27.08.2017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CDCD7AA-4D8F-44BE-AC46-4E29049BA1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F69B9F-0EDF-4439-A0E0-747968E9E5D5}" type="datetime1">
              <a:rPr lang="ru-RU" smtClean="0"/>
              <a:pPr/>
              <a:t>27.08.2017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55CA23C-27FE-44FB-9787-D74E8EF5A5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70EDFA9-728D-49EF-921D-1333907D5AAE}" type="datetime1">
              <a:rPr lang="ru-RU" smtClean="0"/>
              <a:pPr/>
              <a:t>27.08.2017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889A59D-5BCB-4C84-BF0C-E2370210B9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4BD4D6F-09F0-45BF-BF64-C83B8DCAB24D}" type="datetime1">
              <a:rPr lang="ru-RU" smtClean="0"/>
              <a:pPr/>
              <a:t>27.08.2017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8CF1C31-841E-4AAC-928F-79C56CC23D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A0FD77-924B-45D5-879B-DF1C43253552}" type="datetime1">
              <a:rPr lang="ru-RU" smtClean="0"/>
              <a:pPr>
                <a:defRPr/>
              </a:pPr>
              <a:t>27.08.2017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B98A30-E437-4E7E-9246-E2700F8C97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0B13AFE-212B-4026-BAE0-43AAA88485F8}" type="datetime1">
              <a:rPr lang="ru-RU" smtClean="0"/>
              <a:pPr/>
              <a:t>27.08.2017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E22AD49-6A3C-42A9-A2FC-D880C85279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52F703-FA28-40C7-B0CA-5749BE28611F}" type="datetime1">
              <a:rPr lang="ru-RU" smtClean="0"/>
              <a:pPr/>
              <a:t>27.08.2017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523F843-BA1B-404C-A4DF-BCF94A8718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590A624-77FB-4E86-9C6A-1ECB2654F51B}" type="datetime1">
              <a:rPr lang="ru-RU" smtClean="0"/>
              <a:pPr/>
              <a:t>27.08.2017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D793A4A-1DDE-474C-8A86-99C5D17452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D92E90-D94B-4E61-B30D-B201712353CB}" type="datetime1">
              <a:rPr lang="ru-RU" smtClean="0"/>
              <a:pPr/>
              <a:t>27.08.2017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541554-2447-4FF0-AAA1-D60A9468DC5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D38FE28-1FE9-4905-95CD-287C5079805B}" type="datetime1">
              <a:rPr lang="ru-RU" smtClean="0"/>
              <a:pPr/>
              <a:t>27.08.2017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3DFD92-0521-41DC-85EC-B7FDA75AFD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711BF71-4386-4A6E-A2BF-283DE82B29A3}" type="datetime1">
              <a:rPr lang="ru-RU" smtClean="0"/>
              <a:pPr/>
              <a:t>27.08.2017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6FB51B-E5DA-445D-9494-D4FD159BF17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7A4B3F0-6FFD-4DC0-992A-A6941B0B41E4}" type="datetime1">
              <a:rPr lang="ru-RU" smtClean="0"/>
              <a:pPr/>
              <a:t>27.08.2017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3DFD92-0521-41DC-85EC-B7FDA75AFD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1253E9-2014-4E72-9AD1-FEBCE9B31F39}" type="datetime1">
              <a:rPr lang="ru-RU" smtClean="0"/>
              <a:pPr/>
              <a:t>27.08.2017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3DFD92-0521-41DC-85EC-B7FDA75AFD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5022C31-E624-4810-90A3-1E021E74A910}" type="datetime1">
              <a:rPr lang="ru-RU" smtClean="0"/>
              <a:pPr/>
              <a:t>27.08.2017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3DFD92-0521-41DC-85EC-B7FDA75AFD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EDE1DC7-AAA3-423C-A2DE-ED66A37E6247}" type="datetime1">
              <a:rPr lang="ru-RU" smtClean="0"/>
              <a:pPr/>
              <a:t>27.08.2017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3DFD92-0521-41DC-85EC-B7FDA75AFD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5A2DDD-6C75-4B0F-BDD6-1B43CD3406F0}" type="datetime1">
              <a:rPr lang="ru-RU" smtClean="0"/>
              <a:pPr>
                <a:defRPr/>
              </a:pPr>
              <a:t>27.08.2017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43357B-E359-4E97-9DDD-05A3E2D409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811D7DF-584C-448A-BB54-7280975298B0}" type="datetime1">
              <a:rPr lang="ru-RU" smtClean="0"/>
              <a:pPr/>
              <a:t>27.08.2017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3DFD92-0521-41DC-85EC-B7FDA75AFD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A2F2CF6-7B13-4D26-AEC2-8A5F3080DC87}" type="datetime1">
              <a:rPr lang="ru-RU" smtClean="0"/>
              <a:pPr/>
              <a:t>27.08.2017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3DFD92-0521-41DC-85EC-B7FDA75AFD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6B4F71B-D6AF-46B5-B361-9BC4BFC7B064}" type="datetime1">
              <a:rPr lang="ru-RU" smtClean="0"/>
              <a:pPr/>
              <a:t>27.08.2017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3DFD92-0521-41DC-85EC-B7FDA75AFD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2CD9ED-B590-48D4-B09F-AF8700227457}" type="datetime1">
              <a:rPr lang="ru-RU" smtClean="0"/>
              <a:pPr/>
              <a:t>27.08.2017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3DFD92-0521-41DC-85EC-B7FDA75AFD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88C2D21-D712-4259-83EC-854E225F744A}" type="datetime1">
              <a:rPr lang="ru-RU" smtClean="0"/>
              <a:pPr/>
              <a:t>27.08.2017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A3218CB-961B-44B3-88F9-F0F8CCD95C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3E8256-2ED4-4AE0-A7DB-1DE89665085B}" type="datetime1">
              <a:rPr lang="ru-RU" smtClean="0"/>
              <a:pPr/>
              <a:t>27.08.2017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5BD2CEF-888B-45FF-B1D4-8D9E07CB0D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80F133E-9ADC-4437-843A-59E03A17A246}" type="datetime1">
              <a:rPr lang="ru-RU" smtClean="0"/>
              <a:pPr/>
              <a:t>27.08.2017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7B4EE99-7660-4FD7-9D1F-EEAA76C596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B0C5783-5750-4526-8B18-568C6418B0D0}" type="datetime1">
              <a:rPr lang="ru-RU" smtClean="0"/>
              <a:pPr/>
              <a:t>27.08.2017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2A1A5DD-3153-42DB-A04F-D1B2BCBF49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2373CBA-E930-4D4C-9F9F-8F8EB1DD42A3}" type="datetime1">
              <a:rPr lang="ru-RU" smtClean="0"/>
              <a:pPr/>
              <a:t>27.08.2017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CDCD7AA-4D8F-44BE-AC46-4E29049BA1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11FDE2A-F063-42CD-AB85-7D504BC3F5CA}" type="datetime1">
              <a:rPr lang="ru-RU" smtClean="0"/>
              <a:pPr/>
              <a:t>27.08.2017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55CA23C-27FE-44FB-9787-D74E8EF5A5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DB1D0B-A5C7-40D2-8B5C-92770FF8BB74}" type="datetime1">
              <a:rPr lang="ru-RU" smtClean="0"/>
              <a:pPr>
                <a:defRPr/>
              </a:pPr>
              <a:t>27.08.2017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7FFC54-7618-4A7A-AF22-B385036B48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8D8BEBA-545D-4B90-8EA8-09F3A4EA49BA}" type="datetime1">
              <a:rPr lang="ru-RU" smtClean="0"/>
              <a:pPr/>
              <a:t>27.08.2017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889A59D-5BCB-4C84-BF0C-E2370210B9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2BE7D3F-EE1D-4324-979A-780F872A4B51}" type="datetime1">
              <a:rPr lang="ru-RU" smtClean="0"/>
              <a:pPr/>
              <a:t>27.08.2017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8CF1C31-841E-4AAC-928F-79C56CC23D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E5E1F7-578C-4CAE-BA15-D1C6BDBE0FD6}" type="datetime1">
              <a:rPr lang="ru-RU" smtClean="0"/>
              <a:pPr/>
              <a:t>27.08.2017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E22AD49-6A3C-42A9-A2FC-D880C85279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334841D-8E90-4BDC-AB4A-18253D05E76A}" type="datetime1">
              <a:rPr lang="ru-RU" smtClean="0"/>
              <a:pPr/>
              <a:t>27.08.2017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523F843-BA1B-404C-A4DF-BCF94A8718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70F8C65-0611-499E-AAEF-636B824B4FC8}" type="datetime1">
              <a:rPr lang="ru-RU" smtClean="0"/>
              <a:pPr/>
              <a:t>27.08.2017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D793A4A-1DDE-474C-8A86-99C5D17452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A180A0-DACD-4980-A84D-9B2F795D2949}" type="datetime1">
              <a:rPr lang="ru-RU" smtClean="0"/>
              <a:pPr/>
              <a:t>27.08.2017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541554-2447-4FF0-AAA1-D60A9468DC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1581F9-89E5-455E-A46B-C57FD77B048C}" type="datetime1">
              <a:rPr lang="ru-RU" smtClean="0"/>
              <a:pPr/>
              <a:t>27.08.2017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3DFD92-0521-41DC-85EC-B7FDA75AFD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D182D6A-72F2-4196-B730-FADA0BBD189D}" type="datetime1">
              <a:rPr lang="ru-RU" smtClean="0"/>
              <a:pPr/>
              <a:t>27.08.2017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6FB51B-E5DA-445D-9494-D4FD159BF1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48F3876-CD08-4B33-8B79-194D69AD529D}" type="datetime1">
              <a:rPr lang="ru-RU" smtClean="0"/>
              <a:pPr/>
              <a:t>27.08.2017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3DFD92-0521-41DC-85EC-B7FDA75AFD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036FE02-450E-4318-AEF1-766B4FA31C04}" type="datetime1">
              <a:rPr lang="ru-RU" smtClean="0"/>
              <a:pPr/>
              <a:t>27.08.2017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3DFD92-0521-41DC-85EC-B7FDA75AFD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467746-E23A-46B7-97F2-9303F72252D0}" type="datetime1">
              <a:rPr lang="ru-RU" smtClean="0"/>
              <a:pPr/>
              <a:t>27.08.2017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3DFD92-0521-41DC-85EC-B7FDA75AFD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4A1CCA-BAAF-419E-AE69-626F5EEE69B8}" type="datetime1">
              <a:rPr lang="ru-RU" smtClean="0"/>
              <a:pPr>
                <a:defRPr/>
              </a:pPr>
              <a:t>27.08.2017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EB7C03-5B88-496C-B3EB-1F8B21C6EC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FAC5944-056F-476C-BFF7-DD7A240B5247}" type="datetime1">
              <a:rPr lang="ru-RU" smtClean="0"/>
              <a:pPr/>
              <a:t>27.08.2017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3DFD92-0521-41DC-85EC-B7FDA75AFD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7655DF-78E1-4B0E-8F29-2A7945C9E9DD}" type="datetime1">
              <a:rPr lang="ru-RU" smtClean="0"/>
              <a:pPr/>
              <a:t>27.08.2017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3DFD92-0521-41DC-85EC-B7FDA75AFD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05824C7-564F-413F-A5A3-C35A5102EC64}" type="datetime1">
              <a:rPr lang="ru-RU" smtClean="0"/>
              <a:pPr/>
              <a:t>27.08.2017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3DFD92-0521-41DC-85EC-B7FDA75AFD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0D7624A-99DF-4836-AEBE-0EAC27DA214F}" type="datetime1">
              <a:rPr lang="ru-RU" smtClean="0"/>
              <a:pPr/>
              <a:t>27.08.2017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3DFD92-0521-41DC-85EC-B7FDA75AFD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F6526-8A84-4DCD-A4B7-A20F00124561}" type="datetime1">
              <a:rPr lang="ru-RU" smtClean="0"/>
              <a:pPr/>
              <a:t>27.08.2017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3DFD92-0521-41DC-85EC-B7FDA75AFD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3720FC-621B-4ED1-BCE6-5F2297556A2A}" type="datetime1">
              <a:rPr lang="ru-RU" smtClean="0"/>
              <a:pPr/>
              <a:t>27.08.2017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3DFD92-0521-41DC-85EC-B7FDA75AFD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B37DDA9-4F20-4F35-9236-119CAA82E292}" type="datetime1">
              <a:rPr lang="ru-RU" smtClean="0"/>
              <a:pPr/>
              <a:t>27.08.2017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A3218CB-961B-44B3-88F9-F0F8CCD95C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D6856C9-4C68-46A7-88CF-5CAFBB64731E}" type="datetime1">
              <a:rPr lang="ru-RU" smtClean="0"/>
              <a:pPr/>
              <a:t>27.08.2017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5BD2CEF-888B-45FF-B1D4-8D9E07CB0D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FCEFAA-0A98-4420-96DA-F72638A8EC0A}" type="datetime1">
              <a:rPr lang="ru-RU" smtClean="0"/>
              <a:pPr/>
              <a:t>27.08.2017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7B4EE99-7660-4FD7-9D1F-EEAA76C596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9C0206-1B2B-4279-8ACA-94719DA87A48}" type="datetime1">
              <a:rPr lang="ru-RU" smtClean="0"/>
              <a:pPr/>
              <a:t>27.08.2017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2A1A5DD-3153-42DB-A04F-D1B2BCBF49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B48563-9A33-446C-AABB-4A1010A9DA8D}" type="datetime1">
              <a:rPr lang="ru-RU" smtClean="0"/>
              <a:pPr>
                <a:defRPr/>
              </a:pPr>
              <a:t>27.08.2017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E98717-54EA-4C84-A4F4-EDE0848EC4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9E4316F-D348-47FB-8988-A0545557F017}" type="datetime1">
              <a:rPr lang="ru-RU" smtClean="0"/>
              <a:pPr/>
              <a:t>27.08.2017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CDCD7AA-4D8F-44BE-AC46-4E29049BA1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9D2B60-6C70-4F6D-BA34-DE0420490449}" type="datetime1">
              <a:rPr lang="ru-RU" smtClean="0"/>
              <a:pPr/>
              <a:t>27.08.2017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55CA23C-27FE-44FB-9787-D74E8EF5A5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C92C9D-ACD9-4F02-B7B2-741141A4DEA2}" type="datetime1">
              <a:rPr lang="ru-RU" smtClean="0"/>
              <a:pPr/>
              <a:t>27.08.2017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889A59D-5BCB-4C84-BF0C-E2370210B9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5169E4-3286-4B35-BA03-A115C7C1B7B0}" type="datetime1">
              <a:rPr lang="ru-RU" smtClean="0"/>
              <a:pPr/>
              <a:t>27.08.2017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8CF1C31-841E-4AAC-928F-79C56CC23D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A286B60-9740-45AB-9D1F-F6B5EDCDBEFF}" type="datetime1">
              <a:rPr lang="ru-RU" smtClean="0"/>
              <a:pPr/>
              <a:t>27.08.2017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E22AD49-6A3C-42A9-A2FC-D880C85279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4559F48-36E2-49FA-AB8C-2229B7041C2D}" type="datetime1">
              <a:rPr lang="ru-RU" smtClean="0"/>
              <a:pPr/>
              <a:t>27.08.2017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523F843-BA1B-404C-A4DF-BCF94A8718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FA0930-B1E4-46C7-B695-D311C9DB56BC}" type="datetime1">
              <a:rPr lang="ru-RU" smtClean="0"/>
              <a:pPr/>
              <a:t>27.08.2017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D793A4A-1DDE-474C-8A86-99C5D17452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7ABCC5-31FA-4CCF-92C8-0B779DD2516E}" type="datetime1">
              <a:rPr lang="ru-RU" smtClean="0"/>
              <a:pPr/>
              <a:t>27.08.2017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153F58-F334-4C18-B8D8-74C5FD9245D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F1A2436-4845-4960-8C71-F4A93A51531E}" type="datetime1">
              <a:rPr lang="ru-RU" smtClean="0"/>
              <a:pPr/>
              <a:t>27.08.2017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3DFD92-0521-41DC-85EC-B7FDA75AFD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5DC93B9-4BA6-4F10-ABBA-594306BA107C}" type="datetime1">
              <a:rPr lang="ru-RU" smtClean="0"/>
              <a:pPr/>
              <a:t>27.08.2017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F25455-8BAC-478B-BBFB-554BBE29B27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A98ECC-C8F2-4350-AC0E-B329849893B5}" type="datetime1">
              <a:rPr lang="ru-RU" smtClean="0"/>
              <a:pPr>
                <a:defRPr/>
              </a:pPr>
              <a:t>27.08.2017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E5FEF3-5C5A-4508-9DFE-3F00DA4FD5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7D1AB12-F9D3-451A-A8EB-62408341C512}" type="datetime1">
              <a:rPr lang="ru-RU" smtClean="0"/>
              <a:pPr/>
              <a:t>27.08.2017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3DFD92-0521-41DC-85EC-B7FDA75AFD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C066E0F-B4A0-4C0B-9B88-E77C4093E06C}" type="datetime1">
              <a:rPr lang="ru-RU" smtClean="0"/>
              <a:pPr/>
              <a:t>27.08.2017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8DBF0B-7C1F-4408-BFA0-205CDA39C83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A9D4D5-4692-4588-90FD-04D69E0B2F29}" type="datetime1">
              <a:rPr lang="ru-RU" smtClean="0"/>
              <a:pPr/>
              <a:t>27.08.2017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3DFD92-0521-41DC-85EC-B7FDA75AFD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D4C31B-5425-4ED0-B87A-EF3FC3356D87}" type="datetime1">
              <a:rPr lang="ru-RU" smtClean="0"/>
              <a:pPr/>
              <a:t>27.08.2017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3DFD92-0521-41DC-85EC-B7FDA75AFD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9AC1504-7D9C-413B-8D41-A4AFA9628A2B}" type="datetime1">
              <a:rPr lang="ru-RU" smtClean="0"/>
              <a:pPr/>
              <a:t>27.08.2017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44472F-9F59-49AB-B532-9FA23C741C0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F947AD-2DEE-4429-BCF2-4FBA0CB38579}" type="datetime1">
              <a:rPr lang="ru-RU" smtClean="0"/>
              <a:pPr/>
              <a:t>27.08.2017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B4CBA2-2DCB-4055-BDA9-522DEF8F8C3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DCACAE8-503A-4743-904C-5CEEDCAA5C0A}" type="datetime1">
              <a:rPr lang="ru-RU" smtClean="0"/>
              <a:pPr/>
              <a:t>27.08.2017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2D39D0-84AF-46F4-ADD2-A8197E01843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F0018BE-31FF-46C6-8532-5728372D2F51}" type="datetime1">
              <a:rPr lang="ru-RU" smtClean="0"/>
              <a:pPr/>
              <a:t>27.08.2017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5FDF27-B059-4D76-8773-CBC1C093C9A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B26C92B-09AA-4966-91B6-055202B69B58}" type="datetime1">
              <a:rPr lang="ru-RU" smtClean="0"/>
              <a:pPr/>
              <a:t>27.08.2017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8AE0DAB-8494-4E8E-AC6C-FAC8CD8201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505398B-2011-46FA-AD90-043565283D7D}" type="datetime1">
              <a:rPr lang="ru-RU" smtClean="0"/>
              <a:pPr/>
              <a:t>27.08.2017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59DC867-6FCE-4CDB-A901-B97B5A69F8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B41A55-C0C9-47FE-A3EF-2F8A5BFE223C}" type="datetime1">
              <a:rPr lang="ru-RU" smtClean="0"/>
              <a:pPr>
                <a:defRPr/>
              </a:pPr>
              <a:t>27.08.2017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599670-0925-401E-AC4B-A2D410B373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433EED0-D629-4D5E-81B3-DC59DBF9BC6C}" type="datetime1">
              <a:rPr lang="ru-RU" smtClean="0"/>
              <a:pPr/>
              <a:t>27.08.2017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96DEE78-8798-48E4-9F25-CA7AFF10B5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6DF5FA-82FC-422A-AFAD-2167E96D4870}" type="datetime1">
              <a:rPr lang="ru-RU" smtClean="0"/>
              <a:pPr/>
              <a:t>27.08.2017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A490717-4C00-4579-98C2-7FC3197258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D449704-B454-486C-94E1-C6816C9981FB}" type="datetime1">
              <a:rPr lang="ru-RU" smtClean="0"/>
              <a:pPr/>
              <a:t>27.08.2017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4019A1A-CFF3-4E2B-9956-55DFB21292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17605CD-5753-41C5-A53A-C2796C72C74C}" type="datetime1">
              <a:rPr lang="ru-RU" smtClean="0"/>
              <a:pPr/>
              <a:t>27.08.2017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0DEB506-08F6-4E49-8AD2-E1A15C5101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3DBA262-381A-4E3F-A282-3DD5011E648C}" type="datetime1">
              <a:rPr lang="ru-RU" smtClean="0"/>
              <a:pPr/>
              <a:t>27.08.2017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5440650-000C-4FBB-A07A-8659CC2691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13077A3-B377-43E4-A4A2-6FFE01CE5EF3}" type="datetime1">
              <a:rPr lang="ru-RU" smtClean="0"/>
              <a:pPr/>
              <a:t>27.08.2017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DBE2A38-882D-47AD-8945-3E1996B040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9B45F4-70EE-42D0-8808-F4754A0BF8BA}" type="datetime1">
              <a:rPr lang="ru-RU" smtClean="0"/>
              <a:pPr/>
              <a:t>27.08.2017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B9A67E9-F1AE-4E3A-ABCC-432719157E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EF0FF18-FCB3-4703-91A9-EC5B56AA4E85}" type="datetime1">
              <a:rPr lang="ru-RU" smtClean="0"/>
              <a:pPr/>
              <a:t>27.08.2017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F9FD484-1A63-4EB5-A18F-CA727FD28E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041D0E7-A1EA-4FF3-87A6-3C60DE1FBF04}" type="datetime1">
              <a:rPr lang="ru-RU" smtClean="0"/>
              <a:pPr/>
              <a:t>27.08.2017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045F29F-36B5-419D-80D9-63C011037D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ru-RU" altLang="en-US" smtClean="0"/>
              <a:t>Образец заголовка</a:t>
            </a:r>
            <a:endParaRPr lang="ru-RU" alt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ru-RU" altLang="en-US" smtClean="0"/>
              <a:t>Образец подзаголовка</a:t>
            </a:r>
            <a:endParaRPr lang="ru-RU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8E564BE2-2ACE-4C4A-AC42-C072663C3384}" type="datetime1">
              <a:rPr lang="ru-RU" smtClean="0"/>
              <a:pPr/>
              <a:t>27.08.2017</a:t>
            </a:fld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6B153F58-F334-4C18-B8D8-74C5FD9245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EB006A-F541-48D6-A226-DF70C5E25C49}" type="datetime1">
              <a:rPr lang="ru-RU" smtClean="0"/>
              <a:pPr>
                <a:defRPr/>
              </a:pPr>
              <a:t>27.08.2017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D10709-809B-4821-A579-61B43E95A7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71BBA1-D9FA-41B9-A45A-A96439A6572E}" type="datetime1">
              <a:rPr lang="ru-RU" smtClean="0"/>
              <a:pPr/>
              <a:t>27.08.2017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3DFD92-0521-41DC-85EC-B7FDA75AFD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B1FBF9-BAB4-4717-9C92-D3197B5D739F}" type="datetime1">
              <a:rPr lang="ru-RU" smtClean="0"/>
              <a:pPr/>
              <a:t>27.08.2017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F25455-8BAC-478B-BBFB-554BBE29B2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295C60-1331-4ECF-BD9C-1A05BE90AE5B}" type="datetime1">
              <a:rPr lang="ru-RU" smtClean="0"/>
              <a:pPr/>
              <a:t>27.08.2017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3DFD92-0521-41DC-85EC-B7FDA75AFD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F15D22-951D-4389-B5B2-4EA4908BD282}" type="datetime1">
              <a:rPr lang="ru-RU" smtClean="0"/>
              <a:pPr/>
              <a:t>27.08.2017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8DBF0B-7C1F-4408-BFA0-205CDA39C8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67FABE-3622-48BC-B406-BD66D77DAA6C}" type="datetime1">
              <a:rPr lang="ru-RU" smtClean="0"/>
              <a:pPr/>
              <a:t>27.08.2017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3DFD92-0521-41DC-85EC-B7FDA75AFD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721BA9-EDFC-4856-98A3-D030C86D54EF}" type="datetime1">
              <a:rPr lang="ru-RU" smtClean="0"/>
              <a:pPr/>
              <a:t>27.08.2017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3DFD92-0521-41DC-85EC-B7FDA75AFD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BE5AEF-2A08-4B57-A86E-1CFE298CD637}" type="datetime1">
              <a:rPr lang="ru-RU" smtClean="0"/>
              <a:pPr/>
              <a:t>27.08.2017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44472F-9F59-49AB-B532-9FA23C741C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776FB1-D798-4BEE-AE57-413E8E8DF5B1}" type="datetime1">
              <a:rPr lang="ru-RU" smtClean="0"/>
              <a:pPr/>
              <a:t>27.08.2017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B4CBA2-2DCB-4055-BDA9-522DEF8F8C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1EDF6D-0FE0-40F0-A170-20C915BD96DF}" type="datetime1">
              <a:rPr lang="ru-RU" smtClean="0"/>
              <a:pPr/>
              <a:t>27.08.2017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2D39D0-84AF-46F4-ADD2-A8197E0184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C1D163-575D-4DAF-9840-179E3F705E1F}" type="datetime1">
              <a:rPr lang="ru-RU" smtClean="0"/>
              <a:pPr/>
              <a:t>27.08.2017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5FDF27-B059-4D76-8773-CBC1C093C9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F99F22-5AA5-4C99-A39C-DBE1EB7793AA}" type="datetime1">
              <a:rPr lang="ru-RU" smtClean="0"/>
              <a:pPr>
                <a:defRPr/>
              </a:pPr>
              <a:t>27.08.2017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C242AE-EB56-426D-A5D9-5AF7219EB2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3D2871-E69E-4B78-81CD-567577AE347F}" type="datetime1">
              <a:rPr lang="ru-RU" smtClean="0"/>
              <a:pPr/>
              <a:t>27.08.2017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3DFD92-0521-41DC-85EC-B7FDA75AFD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E5D551-83D2-4243-B425-3BFC042BCF18}" type="datetime1">
              <a:rPr lang="ru-RU" smtClean="0"/>
              <a:pPr/>
              <a:t>27.08.2017</a:t>
            </a:fld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3DFD92-0521-41DC-85EC-B7FDA75AFD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767266-5B49-4676-A675-94B31C2BA271}" type="datetime1">
              <a:rPr lang="ru-RU" smtClean="0"/>
              <a:pPr/>
              <a:t>27.08.2017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3DFD92-0521-41DC-85EC-B7FDA75AFD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C311D6-3C3C-48A4-99BC-23FDA0238D5B}" type="datetime1">
              <a:rPr lang="ru-RU" smtClean="0"/>
              <a:pPr/>
              <a:t>27.08.2017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3DFD92-0521-41DC-85EC-B7FDA75AFD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6FAFCA-E5EB-4BB1-8D16-DF4BCE40FB6F}" type="datetime1">
              <a:rPr lang="ru-RU" smtClean="0"/>
              <a:pPr>
                <a:defRPr/>
              </a:pPr>
              <a:t>27.08.2017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3648AC-0824-4C04-9390-8C770BD83E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967071-3588-493B-AB07-D5D25A613AF9}" type="datetime1">
              <a:rPr lang="ru-RU" smtClean="0"/>
              <a:pPr>
                <a:defRPr/>
              </a:pPr>
              <a:t>27.08.2017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27C246-0ED3-4273-80AD-703645DA03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B48F46-5FA9-404D-85F6-7B0F043B25CF}" type="datetime1">
              <a:rPr lang="ru-RU" smtClean="0"/>
              <a:pPr>
                <a:defRPr/>
              </a:pPr>
              <a:t>27.08.2017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13EEF9-3FC2-4485-8665-535967B0B8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C121A5-1D39-4738-8CA1-CC2CED2EA150}" type="datetime1">
              <a:rPr lang="ru-RU" smtClean="0"/>
              <a:pPr>
                <a:defRPr/>
              </a:pPr>
              <a:t>27.08.2017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CD8957-7904-457B-9723-D4AE09F74C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D2C2A8-5A5D-4CC6-BE55-FE2136E71154}" type="datetime1">
              <a:rPr lang="ru-RU" smtClean="0"/>
              <a:pPr>
                <a:defRPr/>
              </a:pPr>
              <a:t>27.08.2017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588BFC-5411-43CA-A256-FCDC5FA272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40EA2A-1B80-485D-BC4B-B3AE84D9141B}" type="datetime1">
              <a:rPr lang="ru-RU" smtClean="0"/>
              <a:pPr>
                <a:defRPr/>
              </a:pPr>
              <a:t>27.08.2017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7AF786-6026-4ACC-8E8E-AF7AF6F95B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D10BD3-7727-4A1B-B4EE-F87524CA7FC3}" type="datetime1">
              <a:rPr lang="ru-RU" smtClean="0"/>
              <a:pPr>
                <a:defRPr/>
              </a:pPr>
              <a:t>27.08.2017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15F8B3-F40F-4D9B-877E-1499FFFA8E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E69ADC-C39C-4FF1-A558-581EDF8A135F}" type="datetime1">
              <a:rPr lang="ru-RU" smtClean="0"/>
              <a:pPr>
                <a:defRPr/>
              </a:pPr>
              <a:t>27.08.2017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AA7F19-1C71-4059-A86B-71EE8D1C1E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55B044-8E1B-4EE1-B299-A7CDAF8338EE}" type="datetime1">
              <a:rPr lang="ru-RU" smtClean="0"/>
              <a:pPr>
                <a:defRPr/>
              </a:pPr>
              <a:t>27.08.2017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48F9BA-9771-4B00-804F-A0E2E9EB80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D7273E-8850-4BE8-9BE8-1E92C61EBACF}" type="datetime1">
              <a:rPr lang="ru-RU" smtClean="0"/>
              <a:pPr>
                <a:defRPr/>
              </a:pPr>
              <a:t>27.08.2017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A876FD-4D35-4B56-AD23-66C06E9D79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3B9435-C2CF-44FB-A6BD-EA9C14E0ACC1}" type="datetime1">
              <a:rPr lang="ru-RU" smtClean="0"/>
              <a:pPr>
                <a:defRPr/>
              </a:pPr>
              <a:t>27.08.2017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728A8B-EAB8-4EF9-A3DC-E7AF214558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177C08-8523-4E99-9A6D-4D95C0076BAF}" type="datetime1">
              <a:rPr lang="ru-RU" smtClean="0"/>
              <a:pPr>
                <a:defRPr/>
              </a:pPr>
              <a:t>27.08.2017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BF2806-F425-4883-A8E2-D55A3AF972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A6FAF5-4BB2-414C-9C11-0F1A0C16F8D7}" type="datetime1">
              <a:rPr lang="ru-RU" smtClean="0"/>
              <a:pPr>
                <a:defRPr/>
              </a:pPr>
              <a:t>27.08.2017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B98A30-E437-4E7E-9246-E2700F8C97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9D71A7-7647-4DED-BA59-C2956DA48C4D}" type="datetime1">
              <a:rPr lang="ru-RU" smtClean="0"/>
              <a:pPr>
                <a:defRPr/>
              </a:pPr>
              <a:t>27.08.2017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43357B-E359-4E97-9DDD-05A3E2D409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D5578A-C983-4A3F-A4D5-8C5C692B628D}" type="datetime1">
              <a:rPr lang="ru-RU" smtClean="0"/>
              <a:pPr>
                <a:defRPr/>
              </a:pPr>
              <a:t>27.08.2017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7FFC54-7618-4A7A-AF22-B385036B48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95F356-EB78-405D-BC75-AB7C8EFC9C2D}" type="datetime1">
              <a:rPr lang="ru-RU" smtClean="0"/>
              <a:pPr>
                <a:defRPr/>
              </a:pPr>
              <a:t>27.08.2017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EB7C03-5B88-496C-B3EB-1F8B21C6EC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1F8117-4EF4-409F-A61C-4F0E5BD36A03}" type="datetime1">
              <a:rPr lang="ru-RU" smtClean="0"/>
              <a:pPr>
                <a:defRPr/>
              </a:pPr>
              <a:t>27.08.2017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E98717-54EA-4C84-A4F4-EDE0848EC4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769C86-C335-451C-B629-C64FA67D3367}" type="datetime1">
              <a:rPr lang="ru-RU" smtClean="0"/>
              <a:pPr>
                <a:defRPr/>
              </a:pPr>
              <a:t>27.08.2017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185AF9-DEBC-4DCA-8A86-D3BC7ED2F1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9A009E-E22E-412E-82C2-EDFA802FB8CD}" type="datetime1">
              <a:rPr lang="ru-RU" smtClean="0"/>
              <a:pPr>
                <a:defRPr/>
              </a:pPr>
              <a:t>27.08.2017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E5FEF3-5C5A-4508-9DFE-3F00DA4FD5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379FC1-514F-4A08-BAE4-CDA3291572C1}" type="datetime1">
              <a:rPr lang="ru-RU" smtClean="0"/>
              <a:pPr>
                <a:defRPr/>
              </a:pPr>
              <a:t>27.08.2017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599670-0925-401E-AC4B-A2D410B373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0003AA-422D-4C52-BC02-27377AFE3C2E}" type="datetime1">
              <a:rPr lang="ru-RU" smtClean="0"/>
              <a:pPr>
                <a:defRPr/>
              </a:pPr>
              <a:t>27.08.2017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D10709-809B-4821-A579-61B43E95A7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01A14F-3EA9-4582-BF90-BC9700E0F2ED}" type="datetime1">
              <a:rPr lang="ru-RU" smtClean="0"/>
              <a:pPr>
                <a:defRPr/>
              </a:pPr>
              <a:t>27.08.2017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C242AE-EB56-426D-A5D9-5AF7219EB2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72693B-0A0F-464B-831E-341BEC52EC0A}" type="datetime1">
              <a:rPr lang="ru-RU" smtClean="0"/>
              <a:pPr>
                <a:defRPr/>
              </a:pPr>
              <a:t>27.08.2017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15F8B3-F40F-4D9B-877E-1499FFFA8E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5330D6-6F9C-4A0A-B84C-44AC102B5202}" type="datetime1">
              <a:rPr lang="ru-RU" smtClean="0"/>
              <a:pPr>
                <a:defRPr/>
              </a:pPr>
              <a:t>27.08.2017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185AF9-DEBC-4DCA-8A86-D3BC7ED2F1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B1711C-445B-4452-835D-BEC2E83DED79}" type="datetime1">
              <a:rPr lang="ru-RU" smtClean="0"/>
              <a:pPr>
                <a:defRPr/>
              </a:pPr>
              <a:t>27.08.2017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0B7FE5-0A2E-44B7-8754-9087253EC8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F8468E-5572-442F-9284-E7A965FDFCD9}" type="datetime1">
              <a:rPr lang="ru-RU" smtClean="0"/>
              <a:pPr>
                <a:defRPr/>
              </a:pPr>
              <a:t>27.08.2017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5EA122-40CD-447C-9214-8739E56EB7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014437-C593-4646-B2FD-870DC67F0311}" type="datetime1">
              <a:rPr lang="ru-RU" smtClean="0"/>
              <a:pPr>
                <a:defRPr/>
              </a:pPr>
              <a:t>27.08.2017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7DC744-CC99-42D7-ADEF-BDCBB57277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D69EB7-9DA0-4D3A-9D4E-4E297E7E2B24}" type="datetime1">
              <a:rPr lang="ru-RU" smtClean="0"/>
              <a:pPr>
                <a:defRPr/>
              </a:pPr>
              <a:t>27.08.2017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902AE4-0ACC-48CA-BDAF-A283877102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A46C18-EA18-4980-B155-706B73CC1B99}" type="datetime1">
              <a:rPr lang="ru-RU" smtClean="0"/>
              <a:pPr>
                <a:defRPr/>
              </a:pPr>
              <a:t>27.08.2017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0B7FE5-0A2E-44B7-8754-9087253EC8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7B6DE5-FAC5-4347-9170-BEDE053E923E}" type="datetime1">
              <a:rPr lang="ru-RU" smtClean="0"/>
              <a:pPr>
                <a:defRPr/>
              </a:pPr>
              <a:t>27.08.2017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625015-2EF2-4B6A-BD0D-71557F846D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9863A7-5FF4-4F55-ABF2-1FADC75330DE}" type="datetime1">
              <a:rPr lang="ru-RU" smtClean="0"/>
              <a:pPr>
                <a:defRPr/>
              </a:pPr>
              <a:t>27.08.2017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3E7026-6B39-42ED-8987-D95047F10E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492819-7F4A-4830-A5C4-F4059DB73820}" type="datetime1">
              <a:rPr lang="ru-RU" smtClean="0"/>
              <a:pPr>
                <a:defRPr/>
              </a:pPr>
              <a:t>27.08.2017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C73FDF-A369-4606-A8B1-9215C948E0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CBF747-A561-42D6-8AF6-9828B11882A0}" type="datetime1">
              <a:rPr lang="ru-RU" smtClean="0"/>
              <a:pPr>
                <a:defRPr/>
              </a:pPr>
              <a:t>27.08.2017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A49E07-0904-4C4E-9738-C6EF583AEE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221920-9C3A-437F-A359-63F6D2A38964}" type="datetime1">
              <a:rPr lang="ru-RU" smtClean="0"/>
              <a:pPr>
                <a:defRPr/>
              </a:pPr>
              <a:t>27.08.2017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0712B9-62A7-447F-8FCC-E3E186D513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C7089E-7337-45A7-A4B7-DAA5F994B32E}" type="datetime1">
              <a:rPr lang="ru-RU" smtClean="0"/>
              <a:pPr>
                <a:defRPr/>
              </a:pPr>
              <a:t>27.08.2017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7C3FC0-9228-45BE-A334-D68451E67C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E2B55B-9C15-406F-994A-F840FD5EEE56}" type="datetime1">
              <a:rPr lang="ru-RU" smtClean="0"/>
              <a:pPr>
                <a:defRPr/>
              </a:pPr>
              <a:t>27.08.2017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5FCD59-9E29-4033-9F3E-3BAB89E6EF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FFCAF3-0804-4AA3-A52F-BC4104D5233B}" type="datetime1">
              <a:rPr lang="ru-RU" smtClean="0"/>
              <a:pPr>
                <a:defRPr/>
              </a:pPr>
              <a:t>27.08.2017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5BFDD-2B7B-466B-96C9-5D041C2DC5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pull dir="d"/>
  </p:transition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40E3AB-9B38-48E5-9FD2-FA1EB18C8251}" type="datetime1">
              <a:rPr lang="ru-RU" smtClean="0"/>
              <a:pPr>
                <a:defRPr/>
              </a:pPr>
              <a:t>27.08.2017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B2973A-361D-4E48-90C0-FE265E6E75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pull dir="d"/>
  </p:transition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CF6CD6-FBEB-433A-BF4E-7D241F4E78D4}" type="datetime1">
              <a:rPr lang="ru-RU" smtClean="0"/>
              <a:pPr>
                <a:defRPr/>
              </a:pPr>
              <a:t>27.08.2017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EBABF-C72B-4C5F-9225-619F61D9D9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pull dir="d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B82F11-24BE-4431-9C36-B0CE76535BC2}" type="datetime1">
              <a:rPr lang="ru-RU" smtClean="0"/>
              <a:pPr>
                <a:defRPr/>
              </a:pPr>
              <a:t>27.08.2017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5EA122-40CD-447C-9214-8739E56EB7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BD3AF4-65CA-4948-9A1D-92069F49C0C8}" type="datetime1">
              <a:rPr lang="ru-RU" smtClean="0"/>
              <a:pPr>
                <a:defRPr/>
              </a:pPr>
              <a:t>27.08.2017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3ED0F-DC2D-413A-AC1A-6E9B014148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pull dir="d"/>
  </p:transition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115FA9-7649-4130-B50D-2F9A92D1C57A}" type="datetime1">
              <a:rPr lang="ru-RU" smtClean="0"/>
              <a:pPr>
                <a:defRPr/>
              </a:pPr>
              <a:t>27.08.2017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FDFAE4-82E2-4128-8181-1AC7F70163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pull dir="d"/>
  </p:transition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F1724A-1EA0-4953-B097-E6B117E4D3DF}" type="datetime1">
              <a:rPr lang="ru-RU" smtClean="0"/>
              <a:pPr>
                <a:defRPr/>
              </a:pPr>
              <a:t>27.08.2017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9B1864-1696-4EF4-9D4A-0498618DED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pull dir="d"/>
  </p:transition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516FBF-A42E-41BC-882E-1659C0DC0FDB}" type="datetime1">
              <a:rPr lang="ru-RU" smtClean="0"/>
              <a:pPr>
                <a:defRPr/>
              </a:pPr>
              <a:t>27.08.2017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661883-E42E-464B-9979-40D8239F1C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pull dir="d"/>
  </p:transition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E4247-767F-42AD-87A9-CE06CE243A83}" type="datetime1">
              <a:rPr lang="ru-RU" smtClean="0"/>
              <a:pPr>
                <a:defRPr/>
              </a:pPr>
              <a:t>27.08.2017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75A85-E416-4212-A24E-893A620ADD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pull dir="d"/>
  </p:transition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FEAB4-BB88-4D72-8C7B-1B8CD9943BCA}" type="datetime1">
              <a:rPr lang="ru-RU" smtClean="0"/>
              <a:pPr>
                <a:defRPr/>
              </a:pPr>
              <a:t>27.08.2017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9E0D20-83BE-4FCB-85DD-E70D04D538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pull dir="d"/>
  </p:transition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DB92D9-66A5-4158-8189-F7DC010B3B2E}" type="datetime1">
              <a:rPr lang="ru-RU" smtClean="0"/>
              <a:pPr>
                <a:defRPr/>
              </a:pPr>
              <a:t>27.08.2017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A7F7A-6297-417B-9EF8-63F690179A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pull dir="d"/>
  </p:transition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E745A9-9444-4561-92FF-1ACDC549E809}" type="datetime1">
              <a:rPr lang="ru-RU" smtClean="0"/>
              <a:pPr>
                <a:defRPr/>
              </a:pPr>
              <a:t>27.08.2017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B14C31-0D3A-46F9-B8A0-E4D016856B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pull dir="d"/>
  </p:transition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6A6394-B529-4FDD-86A8-3EB8EA099F63}" type="datetime1">
              <a:rPr lang="ru-RU" smtClean="0"/>
              <a:pPr>
                <a:defRPr/>
              </a:pPr>
              <a:t>27.08.2017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8C492B-8FBD-453F-BC55-9B6B3137FE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pull dir="d"/>
  </p:transition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B7654B-3DCB-4B7E-BF85-1A66333E8233}" type="datetime1">
              <a:rPr lang="ru-RU" smtClean="0"/>
              <a:pPr>
                <a:defRPr/>
              </a:pPr>
              <a:t>27.08.2017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896181-C0A6-48C6-9A97-61B902BE1C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pull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ABC58D-8312-473A-946F-D1E41AA6E04F}" type="datetime1">
              <a:rPr lang="ru-RU" smtClean="0"/>
              <a:pPr/>
              <a:t>27.08.2017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3DFD92-0521-41DC-85EC-B7FDA75AFD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86617D-385D-4517-87C5-5FC3F5191F90}" type="datetime1">
              <a:rPr lang="ru-RU" smtClean="0"/>
              <a:pPr>
                <a:defRPr/>
              </a:pPr>
              <a:t>27.08.2017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7DC744-CC99-42D7-ADEF-BDCBB57277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B3F6C7-3F2F-4A41-998A-B4DB0BB1B5D0}" type="datetime1">
              <a:rPr lang="ru-RU" smtClean="0"/>
              <a:pPr>
                <a:defRPr/>
              </a:pPr>
              <a:t>27.08.2017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E5A6A1-3D0D-4CA0-99EB-5E7AE6460A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pull dir="d"/>
  </p:transition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CD8491-EF01-47AB-B2EF-3E6D3D65C418}" type="datetime1">
              <a:rPr lang="ru-RU" smtClean="0"/>
              <a:pPr>
                <a:defRPr/>
              </a:pPr>
              <a:t>27.08.2017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85F98C-F691-47E4-8DC4-F71AE812E8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pull dir="d"/>
  </p:transition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F74C17-EFCA-4CED-8740-37179C877E58}" type="datetime1">
              <a:rPr lang="ru-RU" smtClean="0"/>
              <a:pPr>
                <a:defRPr/>
              </a:pPr>
              <a:t>27.08.2017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327557-5BA7-46E5-9E44-5B1254F20C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pull dir="d"/>
  </p:transition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269367-4C2A-404E-AD74-A9EB9C5C06ED}" type="datetime1">
              <a:rPr lang="ru-RU" smtClean="0"/>
              <a:pPr>
                <a:defRPr/>
              </a:pPr>
              <a:t>27.08.2017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DF6674-C335-444B-93E0-79C3196D86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pull dir="d"/>
  </p:transition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605FE7-6E2A-4443-9895-542739080C80}" type="datetime1">
              <a:rPr lang="ru-RU" smtClean="0"/>
              <a:pPr>
                <a:defRPr/>
              </a:pPr>
              <a:t>27.08.2017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49B7A6-25E1-46F4-9A5A-F14F34ED4A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pull dir="d"/>
  </p:transition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9F7F6A-BF37-413F-A034-11CF5270D650}" type="datetime1">
              <a:rPr lang="ru-RU" smtClean="0"/>
              <a:pPr>
                <a:defRPr/>
              </a:pPr>
              <a:t>27.08.2017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3D75D9-D6DF-4FEB-9FA0-B10A1B29D0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pull dir="d"/>
  </p:transition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999507-5193-45EB-A6F3-3CA119D2C0ED}" type="datetime1">
              <a:rPr lang="ru-RU" smtClean="0"/>
              <a:pPr>
                <a:defRPr/>
              </a:pPr>
              <a:t>27.08.2017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A9892B-E23E-4F0F-868B-20E8DCEC92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pull dir="d"/>
  </p:transition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6F848E-9E56-491A-9986-33BF0E9A3E19}" type="datetime1">
              <a:rPr lang="ru-RU" smtClean="0"/>
              <a:pPr>
                <a:defRPr/>
              </a:pPr>
              <a:t>27.08.2017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CFA46E-F8A6-4BF2-B73D-EEF4EE98A0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pull dir="d"/>
  </p:transition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69100A-AD74-49C0-AD28-D2BB45E2863E}" type="datetime1">
              <a:rPr lang="ru-RU" smtClean="0"/>
              <a:pPr>
                <a:defRPr/>
              </a:pPr>
              <a:t>27.08.2017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CEE8C1-F45C-411C-9FFD-E1E00BB044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pull dir="d"/>
  </p:transition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1EF40B-C1CD-42DA-A664-1B928D584807}" type="datetime1">
              <a:rPr lang="ru-RU" smtClean="0"/>
              <a:pPr>
                <a:defRPr/>
              </a:pPr>
              <a:t>27.08.2017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7E08F4-B3A1-40C9-B3A6-7649BA634F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4A74AE-125C-4DF3-848A-57340931B30B}" type="datetime1">
              <a:rPr lang="ru-RU" smtClean="0"/>
              <a:pPr>
                <a:defRPr/>
              </a:pPr>
              <a:t>27.08.2017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902AE4-0ACC-48CA-BDAF-A283877102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6B2972-B3BE-4C1E-8AAE-B74AEA4213E3}" type="datetime1">
              <a:rPr lang="ru-RU" smtClean="0"/>
              <a:pPr>
                <a:defRPr/>
              </a:pPr>
              <a:t>27.08.2017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21A975-3F35-4945-9835-340A566F2A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9C6DC2-1F7D-4FA6-A008-2A2277B99624}" type="datetime1">
              <a:rPr lang="ru-RU" smtClean="0"/>
              <a:pPr>
                <a:defRPr/>
              </a:pPr>
              <a:t>27.08.2017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69F752-670B-4F9C-99E7-868082AEFE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5D1733-F3AE-48E6-A2DD-5AEC1EC1D698}" type="datetime1">
              <a:rPr lang="ru-RU" smtClean="0"/>
              <a:pPr>
                <a:defRPr/>
              </a:pPr>
              <a:t>27.08.2017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56EF5E-39EE-463F-AB41-DAC812FD58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46BC26-4F9D-4C24-92CA-669F86AEE367}" type="datetime1">
              <a:rPr lang="ru-RU" smtClean="0"/>
              <a:pPr>
                <a:defRPr/>
              </a:pPr>
              <a:t>27.08.2017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8AF40A-A876-4108-AE97-0754DCCA5E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9EA608-F7C1-42D9-AA7A-9CCD3BA65F2C}" type="datetime1">
              <a:rPr lang="ru-RU" smtClean="0"/>
              <a:pPr>
                <a:defRPr/>
              </a:pPr>
              <a:t>27.08.2017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B58A3D-1D0B-435D-9239-42A73E76CE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A3112D-B5EA-44E8-BD2C-EC79756E6228}" type="datetime1">
              <a:rPr lang="ru-RU" smtClean="0"/>
              <a:pPr>
                <a:defRPr/>
              </a:pPr>
              <a:t>27.08.2017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542995-2094-4FD1-B195-644F3D6EC8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1AE5B5-5D9E-449E-8FFE-3409248B8B0C}" type="datetime1">
              <a:rPr lang="ru-RU" smtClean="0"/>
              <a:pPr>
                <a:defRPr/>
              </a:pPr>
              <a:t>27.08.2017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111133-020D-42F6-8E6A-DB588B1263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832E97-E902-4C99-9AA5-0D17073094A5}" type="datetime1">
              <a:rPr lang="ru-RU" smtClean="0"/>
              <a:pPr>
                <a:defRPr/>
              </a:pPr>
              <a:t>27.08.2017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AB94D9-51FD-4F9C-AC0F-C3F020AF9A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02EFA6-6A3E-42C5-A7C3-82019B2ED833}" type="datetime1">
              <a:rPr lang="ru-RU" smtClean="0"/>
              <a:pPr>
                <a:defRPr/>
              </a:pPr>
              <a:t>27.08.2017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1CD678-14D4-46AD-9B01-B3A643DFEC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86F892-006A-46EA-A0C4-0CDFE330F598}" type="datetime1">
              <a:rPr lang="ru-RU" smtClean="0"/>
              <a:pPr>
                <a:defRPr/>
              </a:pPr>
              <a:t>27.08.2017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1BB19D-0937-470F-A38C-48ACB0D8A4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37D154-D0AC-46DE-95CD-3E3174005C0A}" type="datetime1">
              <a:rPr lang="ru-RU" smtClean="0"/>
              <a:pPr>
                <a:defRPr/>
              </a:pPr>
              <a:t>27.08.2017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625015-2EF2-4B6A-BD0D-71557F846D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134BF6-F259-4F51-BEFA-3BB3301CDA57}" type="datetime1">
              <a:rPr lang="ru-RU" smtClean="0"/>
              <a:pPr>
                <a:defRPr/>
              </a:pPr>
              <a:t>27.08.2017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1B21EE-3F5A-47D1-8A70-C2C1C7FED4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5DD6F4-DF8F-4AC2-91B8-800C6C4DD362}" type="datetime1">
              <a:rPr lang="ru-RU" smtClean="0"/>
              <a:pPr>
                <a:defRPr/>
              </a:pPr>
              <a:t>27.08.2017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7D28F2-30A0-40B9-A959-DED1896D98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F25F34-EC40-4401-A24B-923EEBACD0B0}" type="datetime1">
              <a:rPr lang="ru-RU" smtClean="0"/>
              <a:pPr>
                <a:defRPr/>
              </a:pPr>
              <a:t>27.08.2017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0C10C1-D0B2-4207-A560-7099876D2E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C7C311-F85E-4185-B172-582A0D85899D}" type="datetime1">
              <a:rPr lang="ru-RU" smtClean="0"/>
              <a:pPr>
                <a:defRPr/>
              </a:pPr>
              <a:t>27.08.2017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E6446F-9AC8-4181-B7D5-11AA7B7C63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8E24AA-22D8-418D-A6C6-D4D955EBD1CD}" type="datetime1">
              <a:rPr lang="ru-RU" smtClean="0"/>
              <a:pPr>
                <a:defRPr/>
              </a:pPr>
              <a:t>27.08.2017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3CCEC9-0A3C-46D7-97C8-D60CF1221D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D3C487-4E69-4157-97E9-DCC69ED527F1}" type="datetime1">
              <a:rPr lang="ru-RU" smtClean="0"/>
              <a:pPr>
                <a:defRPr/>
              </a:pPr>
              <a:t>27.08.2017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3F1DE0-F8D1-40AE-AC6A-0C4EC07CE9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09017A-FA34-49F6-BAA2-6F13A5C83AC6}" type="datetime1">
              <a:rPr lang="ru-RU" smtClean="0"/>
              <a:pPr>
                <a:defRPr/>
              </a:pPr>
              <a:t>27.08.2017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C68884-A700-49E6-996C-2ECDABDD8A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53A70B-0691-44E4-B336-7EE0F6ECEADA}" type="datetime1">
              <a:rPr lang="ru-RU" smtClean="0"/>
              <a:pPr>
                <a:defRPr/>
              </a:pPr>
              <a:t>27.08.2017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302BCF-DE6C-4870-8BBD-40328EF56E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269921-D152-4BCE-99F1-7576675D6E5F}" type="datetime1">
              <a:rPr lang="ru-RU" smtClean="0"/>
              <a:pPr>
                <a:defRPr/>
              </a:pPr>
              <a:t>27.08.2017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C01779-B55E-4FE4-BBC1-7A03411C81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884807-D7CE-4F8F-90FB-A81B05C4F2F9}" type="datetime1">
              <a:rPr lang="ru-RU" smtClean="0"/>
              <a:pPr>
                <a:defRPr/>
              </a:pPr>
              <a:t>27.08.2017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70A88D-96B4-44AA-9AEB-4EA038BA0E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E45295-2903-45C8-93AD-F0D19234E20D}" type="datetime1">
              <a:rPr lang="ru-RU" smtClean="0"/>
              <a:pPr>
                <a:defRPr/>
              </a:pPr>
              <a:t>27.08.2017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3E7026-6B39-42ED-8987-D95047F10E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8CB3BA-346C-43EF-8184-A7451A1729AF}" type="datetime1">
              <a:rPr lang="ru-RU" smtClean="0"/>
              <a:pPr>
                <a:defRPr/>
              </a:pPr>
              <a:t>27.08.2017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165936-3303-428E-AF21-96A20219AA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" name="Freeform 40"/>
          <p:cNvSpPr>
            <a:spLocks/>
          </p:cNvSpPr>
          <p:nvPr/>
        </p:nvSpPr>
        <p:spPr bwMode="gray">
          <a:xfrm>
            <a:off x="0" y="6048375"/>
            <a:ext cx="2762250" cy="8096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510"/>
              </a:cxn>
              <a:cxn ang="0">
                <a:pos x="1740" y="510"/>
              </a:cxn>
              <a:cxn ang="0">
                <a:pos x="1595" y="30"/>
              </a:cxn>
              <a:cxn ang="0">
                <a:pos x="0" y="0"/>
              </a:cxn>
            </a:cxnLst>
            <a:rect l="0" t="0" r="r" b="b"/>
            <a:pathLst>
              <a:path w="1740" h="510">
                <a:moveTo>
                  <a:pt x="0" y="0"/>
                </a:moveTo>
                <a:lnTo>
                  <a:pt x="0" y="510"/>
                </a:lnTo>
                <a:cubicBezTo>
                  <a:pt x="0" y="510"/>
                  <a:pt x="870" y="510"/>
                  <a:pt x="1740" y="510"/>
                </a:cubicBezTo>
                <a:cubicBezTo>
                  <a:pt x="1650" y="258"/>
                  <a:pt x="1595" y="30"/>
                  <a:pt x="1595" y="30"/>
                </a:cubicBezTo>
                <a:cubicBezTo>
                  <a:pt x="798" y="54"/>
                  <a:pt x="0" y="0"/>
                  <a:pt x="0" y="0"/>
                </a:cubicBez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13" name="Freeform 41"/>
          <p:cNvSpPr>
            <a:spLocks/>
          </p:cNvSpPr>
          <p:nvPr/>
        </p:nvSpPr>
        <p:spPr bwMode="gray">
          <a:xfrm>
            <a:off x="2590800" y="4705350"/>
            <a:ext cx="6400800" cy="2152650"/>
          </a:xfrm>
          <a:custGeom>
            <a:avLst/>
            <a:gdLst/>
            <a:ahLst/>
            <a:cxnLst>
              <a:cxn ang="0">
                <a:pos x="1116" y="0"/>
              </a:cxn>
              <a:cxn ang="0">
                <a:pos x="3840" y="636"/>
              </a:cxn>
              <a:cxn ang="0">
                <a:pos x="4032" y="1356"/>
              </a:cxn>
              <a:cxn ang="0">
                <a:pos x="288" y="1356"/>
              </a:cxn>
              <a:cxn ang="0">
                <a:pos x="0" y="828"/>
              </a:cxn>
              <a:cxn ang="0">
                <a:pos x="1116" y="0"/>
              </a:cxn>
            </a:cxnLst>
            <a:rect l="0" t="0" r="r" b="b"/>
            <a:pathLst>
              <a:path w="4032" h="1356">
                <a:moveTo>
                  <a:pt x="1116" y="0"/>
                </a:moveTo>
                <a:cubicBezTo>
                  <a:pt x="2370" y="1254"/>
                  <a:pt x="3840" y="636"/>
                  <a:pt x="3840" y="636"/>
                </a:cubicBezTo>
                <a:cubicBezTo>
                  <a:pt x="4032" y="966"/>
                  <a:pt x="4032" y="1356"/>
                  <a:pt x="4032" y="1356"/>
                </a:cubicBezTo>
                <a:cubicBezTo>
                  <a:pt x="4032" y="1356"/>
                  <a:pt x="2160" y="1356"/>
                  <a:pt x="288" y="1356"/>
                </a:cubicBezTo>
                <a:cubicBezTo>
                  <a:pt x="120" y="1140"/>
                  <a:pt x="0" y="828"/>
                  <a:pt x="0" y="828"/>
                </a:cubicBezTo>
                <a:lnTo>
                  <a:pt x="1116" y="0"/>
                </a:lnTo>
                <a:close/>
              </a:path>
            </a:pathLst>
          </a:custGeom>
          <a:solidFill>
            <a:schemeClr val="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14" name="Freeform 42"/>
          <p:cNvSpPr>
            <a:spLocks/>
          </p:cNvSpPr>
          <p:nvPr/>
        </p:nvSpPr>
        <p:spPr bwMode="gray">
          <a:xfrm>
            <a:off x="4400550" y="781050"/>
            <a:ext cx="4743450" cy="5048250"/>
          </a:xfrm>
          <a:custGeom>
            <a:avLst/>
            <a:gdLst/>
            <a:ahLst/>
            <a:cxnLst>
              <a:cxn ang="0">
                <a:pos x="510" y="1098"/>
              </a:cxn>
              <a:cxn ang="0">
                <a:pos x="2280" y="0"/>
              </a:cxn>
              <a:cxn ang="0">
                <a:pos x="2988" y="342"/>
              </a:cxn>
              <a:cxn ang="0">
                <a:pos x="2988" y="2772"/>
              </a:cxn>
              <a:cxn ang="0">
                <a:pos x="1452" y="3060"/>
              </a:cxn>
              <a:cxn ang="0">
                <a:pos x="0" y="2406"/>
              </a:cxn>
              <a:cxn ang="0">
                <a:pos x="510" y="1098"/>
              </a:cxn>
            </a:cxnLst>
            <a:rect l="0" t="0" r="r" b="b"/>
            <a:pathLst>
              <a:path w="2988" h="3180">
                <a:moveTo>
                  <a:pt x="510" y="1098"/>
                </a:moveTo>
                <a:cubicBezTo>
                  <a:pt x="1710" y="840"/>
                  <a:pt x="2280" y="0"/>
                  <a:pt x="2280" y="0"/>
                </a:cubicBezTo>
                <a:cubicBezTo>
                  <a:pt x="2700" y="96"/>
                  <a:pt x="2988" y="342"/>
                  <a:pt x="2988" y="342"/>
                </a:cubicBezTo>
                <a:lnTo>
                  <a:pt x="2988" y="2772"/>
                </a:lnTo>
                <a:cubicBezTo>
                  <a:pt x="2988" y="2772"/>
                  <a:pt x="2202" y="3180"/>
                  <a:pt x="1452" y="3060"/>
                </a:cubicBezTo>
                <a:cubicBezTo>
                  <a:pt x="636" y="2940"/>
                  <a:pt x="0" y="2406"/>
                  <a:pt x="0" y="2406"/>
                </a:cubicBezTo>
                <a:lnTo>
                  <a:pt x="510" y="1098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15" name="Freeform 43"/>
          <p:cNvSpPr>
            <a:spLocks/>
          </p:cNvSpPr>
          <p:nvPr/>
        </p:nvSpPr>
        <p:spPr bwMode="gray">
          <a:xfrm>
            <a:off x="4800600" y="0"/>
            <a:ext cx="3276600" cy="24098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76" y="1518"/>
              </a:cxn>
              <a:cxn ang="0">
                <a:pos x="2064" y="0"/>
              </a:cxn>
              <a:cxn ang="0">
                <a:pos x="0" y="0"/>
              </a:cxn>
            </a:cxnLst>
            <a:rect l="0" t="0" r="r" b="b"/>
            <a:pathLst>
              <a:path w="2064" h="1518">
                <a:moveTo>
                  <a:pt x="0" y="0"/>
                </a:moveTo>
                <a:cubicBezTo>
                  <a:pt x="0" y="0"/>
                  <a:pt x="138" y="759"/>
                  <a:pt x="276" y="1518"/>
                </a:cubicBezTo>
                <a:cubicBezTo>
                  <a:pt x="1518" y="1194"/>
                  <a:pt x="2064" y="0"/>
                  <a:pt x="2064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51" name="Freeform 79"/>
          <p:cNvSpPr>
            <a:spLocks/>
          </p:cNvSpPr>
          <p:nvPr/>
        </p:nvSpPr>
        <p:spPr bwMode="gray">
          <a:xfrm>
            <a:off x="0" y="0"/>
            <a:ext cx="6583363" cy="72675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612" y="0"/>
              </a:cxn>
              <a:cxn ang="0">
                <a:pos x="3222" y="3042"/>
              </a:cxn>
              <a:cxn ang="0">
                <a:pos x="0" y="3744"/>
              </a:cxn>
              <a:cxn ang="0">
                <a:pos x="0" y="0"/>
              </a:cxn>
            </a:cxnLst>
            <a:rect l="0" t="0" r="r" b="b"/>
            <a:pathLst>
              <a:path w="4014" h="4455">
                <a:moveTo>
                  <a:pt x="0" y="0"/>
                </a:moveTo>
                <a:lnTo>
                  <a:pt x="3612" y="0"/>
                </a:lnTo>
                <a:cubicBezTo>
                  <a:pt x="4014" y="984"/>
                  <a:pt x="3812" y="2307"/>
                  <a:pt x="3222" y="3042"/>
                </a:cubicBezTo>
                <a:cubicBezTo>
                  <a:pt x="1988" y="4455"/>
                  <a:pt x="0" y="3744"/>
                  <a:pt x="0" y="3744"/>
                </a:cubicBez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17" name="Freeform 45"/>
          <p:cNvSpPr>
            <a:spLocks/>
          </p:cNvSpPr>
          <p:nvPr/>
        </p:nvSpPr>
        <p:spPr bwMode="gray">
          <a:xfrm>
            <a:off x="0" y="0"/>
            <a:ext cx="6372225" cy="70723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612" y="0"/>
              </a:cxn>
              <a:cxn ang="0">
                <a:pos x="3222" y="3042"/>
              </a:cxn>
              <a:cxn ang="0">
                <a:pos x="0" y="3744"/>
              </a:cxn>
              <a:cxn ang="0">
                <a:pos x="0" y="0"/>
              </a:cxn>
            </a:cxnLst>
            <a:rect l="0" t="0" r="r" b="b"/>
            <a:pathLst>
              <a:path w="4014" h="4455">
                <a:moveTo>
                  <a:pt x="0" y="0"/>
                </a:moveTo>
                <a:lnTo>
                  <a:pt x="3612" y="0"/>
                </a:lnTo>
                <a:cubicBezTo>
                  <a:pt x="4014" y="984"/>
                  <a:pt x="3812" y="2307"/>
                  <a:pt x="3222" y="3042"/>
                </a:cubicBezTo>
                <a:cubicBezTo>
                  <a:pt x="1988" y="4455"/>
                  <a:pt x="0" y="3744"/>
                  <a:pt x="0" y="3744"/>
                </a:cubicBez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gamma/>
                  <a:tint val="25490"/>
                  <a:invGamma/>
                </a:schemeClr>
              </a:gs>
              <a:gs pos="100000">
                <a:schemeClr val="bg1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19" name="Line 47"/>
          <p:cNvSpPr>
            <a:spLocks noChangeShapeType="1"/>
          </p:cNvSpPr>
          <p:nvPr/>
        </p:nvSpPr>
        <p:spPr bwMode="gray">
          <a:xfrm>
            <a:off x="250825" y="1588"/>
            <a:ext cx="0" cy="601503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120" name="Line 48"/>
          <p:cNvSpPr>
            <a:spLocks noChangeShapeType="1"/>
          </p:cNvSpPr>
          <p:nvPr/>
        </p:nvSpPr>
        <p:spPr bwMode="gray">
          <a:xfrm>
            <a:off x="1293813" y="1588"/>
            <a:ext cx="0" cy="62071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121" name="Line 49"/>
          <p:cNvSpPr>
            <a:spLocks noChangeShapeType="1"/>
          </p:cNvSpPr>
          <p:nvPr/>
        </p:nvSpPr>
        <p:spPr bwMode="gray">
          <a:xfrm>
            <a:off x="2338388" y="1588"/>
            <a:ext cx="0" cy="6183312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122" name="Line 50"/>
          <p:cNvSpPr>
            <a:spLocks noChangeShapeType="1"/>
          </p:cNvSpPr>
          <p:nvPr/>
        </p:nvSpPr>
        <p:spPr bwMode="gray">
          <a:xfrm>
            <a:off x="3382963" y="1588"/>
            <a:ext cx="0" cy="597217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123" name="Line 51"/>
          <p:cNvSpPr>
            <a:spLocks noChangeShapeType="1"/>
          </p:cNvSpPr>
          <p:nvPr/>
        </p:nvSpPr>
        <p:spPr bwMode="gray">
          <a:xfrm>
            <a:off x="4427538" y="1588"/>
            <a:ext cx="0" cy="544988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125" name="Line 53"/>
          <p:cNvSpPr>
            <a:spLocks noChangeShapeType="1"/>
          </p:cNvSpPr>
          <p:nvPr/>
        </p:nvSpPr>
        <p:spPr bwMode="gray">
          <a:xfrm rot="5400000">
            <a:off x="2913063" y="-2654300"/>
            <a:ext cx="0" cy="58134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126" name="Line 54"/>
          <p:cNvSpPr>
            <a:spLocks noChangeShapeType="1"/>
          </p:cNvSpPr>
          <p:nvPr/>
        </p:nvSpPr>
        <p:spPr bwMode="gray">
          <a:xfrm rot="5400000">
            <a:off x="3006725" y="-1682750"/>
            <a:ext cx="0" cy="600075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127" name="Line 55"/>
          <p:cNvSpPr>
            <a:spLocks noChangeShapeType="1"/>
          </p:cNvSpPr>
          <p:nvPr/>
        </p:nvSpPr>
        <p:spPr bwMode="gray">
          <a:xfrm rot="5400000">
            <a:off x="3011488" y="-622300"/>
            <a:ext cx="0" cy="601027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128" name="Line 56"/>
          <p:cNvSpPr>
            <a:spLocks noChangeShapeType="1"/>
          </p:cNvSpPr>
          <p:nvPr/>
        </p:nvSpPr>
        <p:spPr bwMode="gray">
          <a:xfrm rot="5400000">
            <a:off x="2907507" y="548481"/>
            <a:ext cx="0" cy="5802313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129" name="Line 57"/>
          <p:cNvSpPr>
            <a:spLocks noChangeShapeType="1"/>
          </p:cNvSpPr>
          <p:nvPr/>
        </p:nvSpPr>
        <p:spPr bwMode="gray">
          <a:xfrm rot="5400000">
            <a:off x="2666207" y="1854993"/>
            <a:ext cx="0" cy="5319713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130" name="Line 58"/>
          <p:cNvSpPr>
            <a:spLocks noChangeShapeType="1"/>
          </p:cNvSpPr>
          <p:nvPr/>
        </p:nvSpPr>
        <p:spPr bwMode="gray">
          <a:xfrm rot="5400000">
            <a:off x="2115344" y="3472656"/>
            <a:ext cx="0" cy="421798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131" name="Rectangle 59"/>
          <p:cNvSpPr>
            <a:spLocks noChangeArrowheads="1"/>
          </p:cNvSpPr>
          <p:nvPr/>
        </p:nvSpPr>
        <p:spPr bwMode="gray">
          <a:xfrm>
            <a:off x="2362200" y="277813"/>
            <a:ext cx="1012825" cy="1025525"/>
          </a:xfrm>
          <a:prstGeom prst="rect">
            <a:avLst/>
          </a:prstGeom>
          <a:solidFill>
            <a:srgbClr val="FFFFFF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32" name="Rectangle 60"/>
          <p:cNvSpPr>
            <a:spLocks noChangeArrowheads="1"/>
          </p:cNvSpPr>
          <p:nvPr/>
        </p:nvSpPr>
        <p:spPr bwMode="gray">
          <a:xfrm>
            <a:off x="285750" y="2427288"/>
            <a:ext cx="1012825" cy="1025525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33" name="Rectangle 61"/>
          <p:cNvSpPr>
            <a:spLocks noChangeArrowheads="1"/>
          </p:cNvSpPr>
          <p:nvPr/>
        </p:nvSpPr>
        <p:spPr bwMode="gray">
          <a:xfrm>
            <a:off x="0" y="271463"/>
            <a:ext cx="250825" cy="1025525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34" name="Rectangle 62"/>
          <p:cNvSpPr>
            <a:spLocks noChangeArrowheads="1"/>
          </p:cNvSpPr>
          <p:nvPr/>
        </p:nvSpPr>
        <p:spPr bwMode="gray">
          <a:xfrm>
            <a:off x="1331913" y="1588"/>
            <a:ext cx="1012825" cy="234950"/>
          </a:xfrm>
          <a:prstGeom prst="rect">
            <a:avLst/>
          </a:prstGeom>
          <a:solidFill>
            <a:srgbClr val="FFFFFF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36" name="Freeform 64"/>
          <p:cNvSpPr>
            <a:spLocks/>
          </p:cNvSpPr>
          <p:nvPr/>
        </p:nvSpPr>
        <p:spPr bwMode="gray">
          <a:xfrm>
            <a:off x="2365375" y="4541838"/>
            <a:ext cx="1009650" cy="10334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645"/>
              </a:cxn>
              <a:cxn ang="0">
                <a:pos x="636" y="651"/>
              </a:cxn>
              <a:cxn ang="0">
                <a:pos x="632" y="0"/>
              </a:cxn>
              <a:cxn ang="0">
                <a:pos x="0" y="0"/>
              </a:cxn>
            </a:cxnLst>
            <a:rect l="0" t="0" r="r" b="b"/>
            <a:pathLst>
              <a:path w="636" h="651">
                <a:moveTo>
                  <a:pt x="0" y="0"/>
                </a:moveTo>
                <a:lnTo>
                  <a:pt x="0" y="645"/>
                </a:lnTo>
                <a:lnTo>
                  <a:pt x="636" y="651"/>
                </a:lnTo>
                <a:lnTo>
                  <a:pt x="63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39999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03" name="Rectangle 31"/>
          <p:cNvSpPr>
            <a:spLocks noChangeArrowheads="1"/>
          </p:cNvSpPr>
          <p:nvPr/>
        </p:nvSpPr>
        <p:spPr bwMode="gray">
          <a:xfrm>
            <a:off x="285750" y="2435225"/>
            <a:ext cx="1012825" cy="1025525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3375" y="5084763"/>
            <a:ext cx="6400800" cy="457200"/>
          </a:xfrm>
        </p:spPr>
        <p:txBody>
          <a:bodyPr/>
          <a:lstStyle>
            <a:lvl1pPr marL="0" indent="0">
              <a:buFontTx/>
              <a:buNone/>
              <a:defRPr sz="1600">
                <a:latin typeface="Times New Roman" pitchFamily="18" charset="0"/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407150"/>
            <a:ext cx="2133600" cy="314325"/>
          </a:xfrm>
        </p:spPr>
        <p:txBody>
          <a:bodyPr/>
          <a:lstStyle>
            <a:lvl1pPr>
              <a:defRPr/>
            </a:lvl1pPr>
          </a:lstStyle>
          <a:p>
            <a:fld id="{93EBBA9F-C81D-4B5E-BA0B-70D99950905F}" type="datetime1">
              <a:rPr lang="ru-RU" smtClean="0"/>
              <a:pPr/>
              <a:t>27.08.2017</a:t>
            </a:fld>
            <a:endParaRPr 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407150"/>
            <a:ext cx="2895600" cy="314325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07150"/>
            <a:ext cx="2133600" cy="314325"/>
          </a:xfrm>
        </p:spPr>
        <p:txBody>
          <a:bodyPr/>
          <a:lstStyle>
            <a:lvl1pPr>
              <a:defRPr/>
            </a:lvl1pPr>
          </a:lstStyle>
          <a:p>
            <a:fld id="{6B153F58-F334-4C18-B8D8-74C5FD9245D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110" name="Text Box 38"/>
          <p:cNvSpPr txBox="1">
            <a:spLocks noChangeArrowheads="1"/>
          </p:cNvSpPr>
          <p:nvPr/>
        </p:nvSpPr>
        <p:spPr bwMode="gray">
          <a:xfrm>
            <a:off x="333375" y="4714875"/>
            <a:ext cx="130333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200">
                <a:latin typeface="Arial Black" pitchFamily="34" charset="0"/>
              </a:rPr>
              <a:t>L/O/G/O</a:t>
            </a:r>
          </a:p>
        </p:txBody>
      </p:sp>
      <p:grpSp>
        <p:nvGrpSpPr>
          <p:cNvPr id="2" name="Group 71"/>
          <p:cNvGrpSpPr>
            <a:grpSpLocks/>
          </p:cNvGrpSpPr>
          <p:nvPr/>
        </p:nvGrpSpPr>
        <p:grpSpPr bwMode="auto">
          <a:xfrm>
            <a:off x="8077200" y="0"/>
            <a:ext cx="1076325" cy="6858000"/>
            <a:chOff x="5088" y="0"/>
            <a:chExt cx="678" cy="4320"/>
          </a:xfrm>
        </p:grpSpPr>
        <p:sp>
          <p:nvSpPr>
            <p:cNvPr id="3138" name="Freeform 66"/>
            <p:cNvSpPr>
              <a:spLocks/>
            </p:cNvSpPr>
            <p:nvPr userDrawn="1"/>
          </p:nvSpPr>
          <p:spPr bwMode="gray">
            <a:xfrm>
              <a:off x="5088" y="0"/>
              <a:ext cx="672" cy="702"/>
            </a:xfrm>
            <a:custGeom>
              <a:avLst/>
              <a:gdLst/>
              <a:ahLst/>
              <a:cxnLst>
                <a:cxn ang="0">
                  <a:pos x="0" y="432"/>
                </a:cxn>
                <a:cxn ang="0">
                  <a:pos x="288" y="0"/>
                </a:cxn>
                <a:cxn ang="0">
                  <a:pos x="672" y="0"/>
                </a:cxn>
                <a:cxn ang="0">
                  <a:pos x="672" y="720"/>
                </a:cxn>
                <a:cxn ang="0">
                  <a:pos x="0" y="432"/>
                </a:cxn>
              </a:cxnLst>
              <a:rect l="0" t="0" r="r" b="b"/>
              <a:pathLst>
                <a:path w="672" h="720">
                  <a:moveTo>
                    <a:pt x="0" y="432"/>
                  </a:moveTo>
                  <a:cubicBezTo>
                    <a:pt x="186" y="216"/>
                    <a:pt x="288" y="0"/>
                    <a:pt x="288" y="0"/>
                  </a:cubicBezTo>
                  <a:lnTo>
                    <a:pt x="672" y="0"/>
                  </a:lnTo>
                  <a:lnTo>
                    <a:pt x="672" y="720"/>
                  </a:lnTo>
                  <a:cubicBezTo>
                    <a:pt x="672" y="720"/>
                    <a:pt x="384" y="516"/>
                    <a:pt x="0" y="432"/>
                  </a:cubicBezTo>
                  <a:close/>
                </a:path>
              </a:pathLst>
            </a:custGeom>
            <a:solidFill>
              <a:srgbClr val="E8E8E8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139" name="Freeform 67"/>
            <p:cNvSpPr>
              <a:spLocks/>
            </p:cNvSpPr>
            <p:nvPr userDrawn="1"/>
          </p:nvSpPr>
          <p:spPr bwMode="gray">
            <a:xfrm>
              <a:off x="5602" y="3496"/>
              <a:ext cx="164" cy="824"/>
            </a:xfrm>
            <a:custGeom>
              <a:avLst/>
              <a:gdLst/>
              <a:ahLst/>
              <a:cxnLst>
                <a:cxn ang="0">
                  <a:pos x="206" y="0"/>
                </a:cxn>
                <a:cxn ang="0">
                  <a:pos x="0" y="82"/>
                </a:cxn>
                <a:cxn ang="0">
                  <a:pos x="168" y="824"/>
                </a:cxn>
                <a:cxn ang="0">
                  <a:pos x="212" y="822"/>
                </a:cxn>
                <a:cxn ang="0">
                  <a:pos x="206" y="0"/>
                </a:cxn>
              </a:cxnLst>
              <a:rect l="0" t="0" r="r" b="b"/>
              <a:pathLst>
                <a:path w="212" h="824">
                  <a:moveTo>
                    <a:pt x="206" y="0"/>
                  </a:moveTo>
                  <a:cubicBezTo>
                    <a:pt x="104" y="54"/>
                    <a:pt x="0" y="82"/>
                    <a:pt x="0" y="82"/>
                  </a:cubicBezTo>
                  <a:cubicBezTo>
                    <a:pt x="0" y="82"/>
                    <a:pt x="148" y="378"/>
                    <a:pt x="168" y="824"/>
                  </a:cubicBezTo>
                  <a:lnTo>
                    <a:pt x="212" y="822"/>
                  </a:lnTo>
                  <a:cubicBezTo>
                    <a:pt x="212" y="822"/>
                    <a:pt x="209" y="411"/>
                    <a:pt x="206" y="0"/>
                  </a:cubicBezTo>
                  <a:close/>
                </a:path>
              </a:pathLst>
            </a:custGeom>
            <a:solidFill>
              <a:srgbClr val="E8E8E8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152" name="Rectangle 80"/>
          <p:cNvSpPr>
            <a:spLocks noChangeArrowheads="1"/>
          </p:cNvSpPr>
          <p:nvPr/>
        </p:nvSpPr>
        <p:spPr bwMode="gray">
          <a:xfrm>
            <a:off x="5495925" y="1333500"/>
            <a:ext cx="660400" cy="1025525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53" name="Line 81"/>
          <p:cNvSpPr>
            <a:spLocks noChangeShapeType="1"/>
          </p:cNvSpPr>
          <p:nvPr/>
        </p:nvSpPr>
        <p:spPr bwMode="gray">
          <a:xfrm>
            <a:off x="5480050" y="1588"/>
            <a:ext cx="0" cy="42386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154" name="Rectangle 82"/>
          <p:cNvSpPr>
            <a:spLocks noChangeArrowheads="1"/>
          </p:cNvSpPr>
          <p:nvPr/>
        </p:nvSpPr>
        <p:spPr bwMode="gray">
          <a:xfrm>
            <a:off x="4457700" y="3495675"/>
            <a:ext cx="1012825" cy="1025525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333375" y="1884363"/>
            <a:ext cx="8229600" cy="1470025"/>
          </a:xfrm>
          <a:effectLst/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pic>
        <p:nvPicPr>
          <p:cNvPr id="3155" name="Picture 83" descr="water"/>
          <p:cNvPicPr>
            <a:picLocks noChangeAspect="1" noChangeArrowheads="1"/>
          </p:cNvPicPr>
          <p:nvPr/>
        </p:nvPicPr>
        <p:blipFill>
          <a:blip r:embed="rId2"/>
          <a:srcRect l="22409" t="16374" b="27486"/>
          <a:stretch>
            <a:fillRect/>
          </a:stretch>
        </p:blipFill>
        <p:spPr bwMode="gray">
          <a:xfrm rot="393398">
            <a:off x="2667000" y="609600"/>
            <a:ext cx="2663825" cy="21971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B61195-6671-4D4D-87B2-2FB5E558692F}" type="datetime1">
              <a:rPr lang="ru-RU" smtClean="0"/>
              <a:pPr/>
              <a:t>27.08.2017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3DFD92-0521-41DC-85EC-B7FDA75AFD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7836051-AED0-4B45-8B19-2AEC337DC3EA}" type="datetime1">
              <a:rPr lang="ru-RU" smtClean="0"/>
              <a:pPr/>
              <a:t>27.08.2017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F25455-8BAC-478B-BBFB-554BBE29B2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7AB4591-27F0-42DF-A79D-BDAD239B16CB}" type="datetime1">
              <a:rPr lang="ru-RU" smtClean="0"/>
              <a:pPr/>
              <a:t>27.08.2017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3DFD92-0521-41DC-85EC-B7FDA75AFD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9ED424-AF7C-4161-A2B0-FAA5BFE6ABA3}" type="datetime1">
              <a:rPr lang="ru-RU" smtClean="0"/>
              <a:pPr/>
              <a:t>27.08.2017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8DBF0B-7C1F-4408-BFA0-205CDA39C8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F4D74DE-2042-41E1-9ACA-E80840A7399A}" type="datetime1">
              <a:rPr lang="ru-RU" smtClean="0"/>
              <a:pPr/>
              <a:t>27.08.2017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3DFD92-0521-41DC-85EC-B7FDA75AFD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8D0471-BB2C-4789-87F3-31314749AEC6}" type="datetime1">
              <a:rPr lang="ru-RU" smtClean="0"/>
              <a:pPr/>
              <a:t>27.08.2017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3DFD92-0521-41DC-85EC-B7FDA75AFD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A88CEC4-34A1-4213-9F2F-ACF569A42E7B}" type="datetime1">
              <a:rPr lang="ru-RU" smtClean="0"/>
              <a:pPr/>
              <a:t>27.08.2017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44472F-9F59-49AB-B532-9FA23C741C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66B250-7661-49CE-B507-00BE7A508FE3}" type="datetime1">
              <a:rPr lang="ru-RU" smtClean="0"/>
              <a:pPr/>
              <a:t>27.08.2017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B4CBA2-2DCB-4055-BDA9-522DEF8F8C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E2B9E2-0BA0-44C9-9706-2D8CE533BCED}" type="datetime1">
              <a:rPr lang="ru-RU" smtClean="0"/>
              <a:pPr>
                <a:defRPr/>
              </a:pPr>
              <a:t>27.08.2017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C73FDF-A369-4606-A8B1-9215C948E0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265578-91B6-47DF-AE3A-A7F432986DA3}" type="datetime1">
              <a:rPr lang="ru-RU" smtClean="0"/>
              <a:pPr/>
              <a:t>27.08.2017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2D39D0-84AF-46F4-ADD2-A8197E0184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25438"/>
            <a:ext cx="2057400" cy="58007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25438"/>
            <a:ext cx="6019800" cy="58007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DC99B37-3595-4317-AF30-B09DC56C8976}" type="datetime1">
              <a:rPr lang="ru-RU" smtClean="0"/>
              <a:pPr/>
              <a:t>27.08.2017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5FDF27-B059-4D76-8773-CBC1C093C9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68DE7A1-C2B0-4744-9A14-F5AF5EEEA0C5}" type="datetime1">
              <a:rPr lang="ru-RU" smtClean="0"/>
              <a:pPr/>
              <a:t>27.08.2017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53DFD92-0521-41DC-85EC-B7FDA75AFD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18344D9-7A09-4F15-81CA-C3FB03628D89}" type="datetime1">
              <a:rPr lang="ru-RU" smtClean="0"/>
              <a:pPr/>
              <a:t>27.08.2017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53DFD92-0521-41DC-85EC-B7FDA75AFD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F1F2755-5D61-4F14-AA23-0900BD2CF9D1}" type="datetime1">
              <a:rPr lang="ru-RU" smtClean="0"/>
              <a:pPr/>
              <a:t>27.08.2017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53DFD92-0521-41DC-85EC-B7FDA75AFD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34F349-98B5-4380-A3A9-F1C477273BBF}" type="datetime1">
              <a:rPr lang="ru-RU" smtClean="0"/>
              <a:pPr>
                <a:defRPr/>
              </a:pPr>
              <a:t>27.08.2017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A49E07-0904-4C4E-9738-C6EF583AEE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3B4A21-38C3-4246-ABB0-DA7A3211386E}" type="datetime1">
              <a:rPr lang="ru-RU" smtClean="0"/>
              <a:pPr>
                <a:defRPr/>
              </a:pPr>
              <a:t>27.08.2017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0712B9-62A7-447F-8FCC-E3E186D513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99E837-BE91-4901-8582-0B52DB022C86}" type="datetime1">
              <a:rPr lang="ru-RU" smtClean="0"/>
              <a:pPr>
                <a:defRPr/>
              </a:pPr>
              <a:t>27.08.2017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7C3FC0-9228-45BE-A334-D68451E67C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D400B1-BCB5-4791-A716-88C7A821AD88}" type="datetime1">
              <a:rPr lang="ru-RU" smtClean="0"/>
              <a:pPr>
                <a:defRPr/>
              </a:pPr>
              <a:t>27.08.2017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5FCD59-9E29-4033-9F3E-3BAB89E6EF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7C95C-A7FB-486F-A3E3-DF340B588A73}" type="datetime1">
              <a:rPr lang="ru-RU" smtClean="0"/>
              <a:pPr>
                <a:defRPr/>
              </a:pPr>
              <a:t>27.08.2017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5BFDD-2B7B-466B-96C9-5D041C2DC5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pull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77600E-047B-4082-A3CF-4E19494466F7}" type="datetime1">
              <a:rPr lang="ru-RU" smtClean="0"/>
              <a:pPr/>
              <a:t>27.08.2017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3DFD92-0521-41DC-85EC-B7FDA75AFD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81C470-C8C5-4B13-9761-93BC36ABC132}" type="datetime1">
              <a:rPr lang="ru-RU" smtClean="0"/>
              <a:pPr>
                <a:defRPr/>
              </a:pPr>
              <a:t>27.08.2017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B2973A-361D-4E48-90C0-FE265E6E75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pull dir="d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DAD0A7-28A1-461D-A11F-BC85CCD9CAD3}" type="datetime1">
              <a:rPr lang="ru-RU" smtClean="0"/>
              <a:pPr>
                <a:defRPr/>
              </a:pPr>
              <a:t>27.08.2017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EBABF-C72B-4C5F-9225-619F61D9D9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pull dir="d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0E4EF7-E451-4927-87D8-F29C5CD9DCA4}" type="datetime1">
              <a:rPr lang="ru-RU" smtClean="0"/>
              <a:pPr>
                <a:defRPr/>
              </a:pPr>
              <a:t>27.08.2017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3ED0F-DC2D-413A-AC1A-6E9B014148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pull dir="d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6E1B53-DDD4-4893-AA92-E389FA78E421}" type="datetime1">
              <a:rPr lang="ru-RU" smtClean="0"/>
              <a:pPr>
                <a:defRPr/>
              </a:pPr>
              <a:t>27.08.2017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FDFAE4-82E2-4128-8181-1AC7F70163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pull dir="d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6BFE3-08F5-4721-B0E0-B78D57BCCC62}" type="datetime1">
              <a:rPr lang="ru-RU" smtClean="0"/>
              <a:pPr>
                <a:defRPr/>
              </a:pPr>
              <a:t>27.08.2017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9B1864-1696-4EF4-9D4A-0498618DED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pull dir="d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08C959-A8E8-4CCD-AB54-591D7976597B}" type="datetime1">
              <a:rPr lang="ru-RU" smtClean="0"/>
              <a:pPr>
                <a:defRPr/>
              </a:pPr>
              <a:t>27.08.2017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661883-E42E-464B-9979-40D8239F1C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pull dir="d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8FC3CF-7DFB-4F7E-AF9C-D8A33C001353}" type="datetime1">
              <a:rPr lang="ru-RU" smtClean="0"/>
              <a:pPr>
                <a:defRPr/>
              </a:pPr>
              <a:t>27.08.2017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75A85-E416-4212-A24E-893A620ADD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pull dir="d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450E72-82E5-46D4-81FC-9BC341BA4BDD}" type="datetime1">
              <a:rPr lang="ru-RU" smtClean="0"/>
              <a:pPr>
                <a:defRPr/>
              </a:pPr>
              <a:t>27.08.2017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9E0D20-83BE-4FCB-85DD-E70D04D538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pull dir="d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41A22-09A0-42E5-807E-1B6029C75280}" type="datetime1">
              <a:rPr lang="ru-RU" smtClean="0"/>
              <a:pPr>
                <a:defRPr/>
              </a:pPr>
              <a:t>27.08.2017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A7F7A-6297-417B-9EF8-63F690179A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pull dir="d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107DE0-02DE-4634-9157-50645617EA08}" type="datetime1">
              <a:rPr lang="ru-RU" smtClean="0"/>
              <a:pPr>
                <a:defRPr/>
              </a:pPr>
              <a:t>27.08.2017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B14C31-0D3A-46F9-B8A0-E4D016856B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pull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952976-2DE2-45E7-923B-2F633240DD39}" type="datetime1">
              <a:rPr lang="ru-RU" smtClean="0"/>
              <a:pPr/>
              <a:t>27.08.2017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3DFD92-0521-41DC-85EC-B7FDA75AFD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1A0D25-C13D-4144-8CB6-CF047A520846}" type="datetime1">
              <a:rPr lang="ru-RU" smtClean="0"/>
              <a:pPr>
                <a:defRPr/>
              </a:pPr>
              <a:t>27.08.2017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8C492B-8FBD-453F-BC55-9B6B3137FE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pull dir="d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0BCA28-0F27-4F17-B17B-3EFFA408BA5E}" type="datetime1">
              <a:rPr lang="ru-RU" smtClean="0"/>
              <a:pPr>
                <a:defRPr/>
              </a:pPr>
              <a:t>27.08.2017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896181-C0A6-48C6-9A97-61B902BE1C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pull dir="d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DCCA88-E9B5-4136-AACD-B28C7E400927}" type="datetime1">
              <a:rPr lang="ru-RU" smtClean="0"/>
              <a:pPr>
                <a:defRPr/>
              </a:pPr>
              <a:t>27.08.2017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E5A6A1-3D0D-4CA0-99EB-5E7AE6460A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pull dir="d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C4D4D2-63B6-4D9D-AD7C-9B6F0592457D}" type="datetime1">
              <a:rPr lang="ru-RU" smtClean="0"/>
              <a:pPr>
                <a:defRPr/>
              </a:pPr>
              <a:t>27.08.2017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85F98C-F691-47E4-8DC4-F71AE812E8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pull dir="d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F11675-8245-412A-9418-8D90B9681A02}" type="datetime1">
              <a:rPr lang="ru-RU" smtClean="0"/>
              <a:pPr>
                <a:defRPr/>
              </a:pPr>
              <a:t>27.08.2017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327557-5BA7-46E5-9E44-5B1254F20C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pull dir="d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04FAFF-92D9-43F6-BAA5-33ABF17B3F28}" type="datetime1">
              <a:rPr lang="ru-RU" smtClean="0"/>
              <a:pPr>
                <a:defRPr/>
              </a:pPr>
              <a:t>27.08.2017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DF6674-C335-444B-93E0-79C3196D86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pull dir="d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E9E0E2-CA5C-4D4D-B2E1-195058999D65}" type="datetime1">
              <a:rPr lang="ru-RU" smtClean="0"/>
              <a:pPr>
                <a:defRPr/>
              </a:pPr>
              <a:t>27.08.2017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49B7A6-25E1-46F4-9A5A-F14F34ED4A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pull dir="d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DCF214-1B2C-4BA9-9C67-BA401F99C058}" type="datetime1">
              <a:rPr lang="ru-RU" smtClean="0"/>
              <a:pPr>
                <a:defRPr/>
              </a:pPr>
              <a:t>27.08.2017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3D75D9-D6DF-4FEB-9FA0-B10A1B29D0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pull dir="d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6D51EE-1B23-454D-BB20-C057CF8EA700}" type="datetime1">
              <a:rPr lang="ru-RU" smtClean="0"/>
              <a:pPr>
                <a:defRPr/>
              </a:pPr>
              <a:t>27.08.2017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A9892B-E23E-4F0F-868B-20E8DCEC92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pull dir="d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F29943-25A4-4DD8-AB81-802F04111E4D}" type="datetime1">
              <a:rPr lang="ru-RU" smtClean="0"/>
              <a:pPr>
                <a:defRPr/>
              </a:pPr>
              <a:t>27.08.2017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CFA46E-F8A6-4BF2-B73D-EEF4EE98A0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pull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275244-17C0-40C4-B28D-59FDC0BECEE1}" type="datetime1">
              <a:rPr lang="ru-RU" smtClean="0"/>
              <a:pPr/>
              <a:t>27.08.2017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3DFD92-0521-41DC-85EC-B7FDA75AFD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7AB045-3382-4EB2-9EDD-8AEAAC1922CF}" type="datetime1">
              <a:rPr lang="ru-RU" smtClean="0"/>
              <a:pPr>
                <a:defRPr/>
              </a:pPr>
              <a:t>27.08.2017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CEE8C1-F45C-411C-9FFD-E1E00BB044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pull dir="d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975D87-8B30-4BF1-86EC-D641661A6637}" type="datetime1">
              <a:rPr lang="ru-RU" smtClean="0"/>
              <a:pPr>
                <a:defRPr/>
              </a:pPr>
              <a:t>27.08.2017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7E08F4-B3A1-40C9-B3A6-7649BA634F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2B1AEF-0A0C-43FB-A1F0-019A560EFF70}" type="datetime1">
              <a:rPr lang="ru-RU" smtClean="0"/>
              <a:pPr>
                <a:defRPr/>
              </a:pPr>
              <a:t>27.08.2017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21A975-3F35-4945-9835-340A566F2A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6AD5F2-B5F6-47FE-A409-60A293AD26D2}" type="datetime1">
              <a:rPr lang="ru-RU" smtClean="0"/>
              <a:pPr>
                <a:defRPr/>
              </a:pPr>
              <a:t>27.08.2017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69F752-670B-4F9C-99E7-868082AEFE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E78FA5-2CED-411B-A2FF-1178A90EA3EA}" type="datetime1">
              <a:rPr lang="ru-RU" smtClean="0"/>
              <a:pPr>
                <a:defRPr/>
              </a:pPr>
              <a:t>27.08.2017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56EF5E-39EE-463F-AB41-DAC812FD58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E0FAB1-6D9A-49A7-A9AA-ACD81534E8D3}" type="datetime1">
              <a:rPr lang="ru-RU" smtClean="0"/>
              <a:pPr>
                <a:defRPr/>
              </a:pPr>
              <a:t>27.08.2017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8AF40A-A876-4108-AE97-0754DCCA5E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74B034-06CE-472E-879E-2C9D0BDE54B3}" type="datetime1">
              <a:rPr lang="ru-RU" smtClean="0"/>
              <a:pPr>
                <a:defRPr/>
              </a:pPr>
              <a:t>27.08.2017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B58A3D-1D0B-435D-9239-42A73E76CE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4405E7-6811-4C0A-AC98-337D103297AE}" type="datetime1">
              <a:rPr lang="ru-RU" smtClean="0"/>
              <a:pPr>
                <a:defRPr/>
              </a:pPr>
              <a:t>27.08.2017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542995-2094-4FD1-B195-644F3D6EC8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742BCF-9E7F-4ACE-B120-220B069C61A0}" type="datetime1">
              <a:rPr lang="ru-RU" smtClean="0"/>
              <a:pPr>
                <a:defRPr/>
              </a:pPr>
              <a:t>27.08.2017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111133-020D-42F6-8E6A-DB588B1263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B50E4C-48F5-4CB6-B937-FE0923B9C285}" type="datetime1">
              <a:rPr lang="ru-RU" smtClean="0"/>
              <a:pPr>
                <a:defRPr/>
              </a:pPr>
              <a:t>27.08.2017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AB94D9-51FD-4F9C-AC0F-C3F020AF9A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A47859-3856-4E90-9457-6383F4A73099}" type="datetime1">
              <a:rPr lang="ru-RU" smtClean="0"/>
              <a:pPr/>
              <a:t>27.08.2017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3DFD92-0521-41DC-85EC-B7FDA75AFD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F7007D-E0B4-4928-8252-502ACD7EE970}" type="datetime1">
              <a:rPr lang="ru-RU" smtClean="0"/>
              <a:pPr>
                <a:defRPr/>
              </a:pPr>
              <a:t>27.08.2017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1CD678-14D4-46AD-9B01-B3A643DFEC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225258-AECC-4465-96CA-6C33ADBE33CB}" type="datetime1">
              <a:rPr lang="ru-RU" smtClean="0"/>
              <a:pPr>
                <a:defRPr/>
              </a:pPr>
              <a:t>27.08.2017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1BB19D-0937-470F-A38C-48ACB0D8A4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24EB60-27F9-49CC-ABDD-B4736F9D8780}" type="datetime1">
              <a:rPr lang="ru-RU" smtClean="0"/>
              <a:pPr>
                <a:defRPr/>
              </a:pPr>
              <a:t>27.08.2017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1B21EE-3F5A-47D1-8A70-C2C1C7FED4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D4C2F2-C5F2-479D-A5BC-745DF3C2AA35}" type="datetime1">
              <a:rPr lang="ru-RU" smtClean="0"/>
              <a:pPr>
                <a:defRPr/>
              </a:pPr>
              <a:t>27.08.2017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7D28F2-30A0-40B9-A959-DED1896D98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EE0A19-8172-44AF-94BB-4EA0D36EDEE6}" type="datetime1">
              <a:rPr lang="ru-RU" smtClean="0"/>
              <a:pPr>
                <a:defRPr/>
              </a:pPr>
              <a:t>27.08.2017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0C10C1-D0B2-4207-A560-7099876D2E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FF90EA-62A6-46CC-A2D6-4BD2FC4998A2}" type="datetime1">
              <a:rPr lang="ru-RU" smtClean="0"/>
              <a:pPr>
                <a:defRPr/>
              </a:pPr>
              <a:t>27.08.2017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E6446F-9AC8-4181-B7D5-11AA7B7C63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AB9E22-7570-407C-AD7B-EE85AA109094}" type="datetime1">
              <a:rPr lang="ru-RU" smtClean="0"/>
              <a:pPr>
                <a:defRPr/>
              </a:pPr>
              <a:t>27.08.2017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3CCEC9-0A3C-46D7-97C8-D60CF1221D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FBFB72-967E-4A27-890D-B90D56730C5B}" type="datetime1">
              <a:rPr lang="ru-RU" smtClean="0"/>
              <a:pPr>
                <a:defRPr/>
              </a:pPr>
              <a:t>27.08.2017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3F1DE0-F8D1-40AE-AC6A-0C4EC07CE9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D3A40D-DF6C-4035-BFDC-D36524E16268}" type="datetime1">
              <a:rPr lang="ru-RU" smtClean="0"/>
              <a:pPr>
                <a:defRPr/>
              </a:pPr>
              <a:t>27.08.2017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C68884-A700-49E6-996C-2ECDABDD8A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A19A33-0CA8-4F5C-AFB6-50BCA0219117}" type="datetime1">
              <a:rPr lang="ru-RU" smtClean="0"/>
              <a:pPr>
                <a:defRPr/>
              </a:pPr>
              <a:t>27.08.2017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302BCF-DE6C-4870-8BBD-40328EF56E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75B6C4-C249-4324-A993-4585693A4652}" type="datetime1">
              <a:rPr lang="ru-RU" smtClean="0"/>
              <a:pPr/>
              <a:t>27.08.2017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3DFD92-0521-41DC-85EC-B7FDA75AFD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154DEF-2CF9-4844-98B3-8A5BA131E064}" type="datetime1">
              <a:rPr lang="ru-RU" smtClean="0"/>
              <a:pPr>
                <a:defRPr/>
              </a:pPr>
              <a:t>27.08.2017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C01779-B55E-4FE4-BBC1-7A03411C81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F3BA7D-248D-4D58-9412-F1E2EAE0AD8C}" type="datetime1">
              <a:rPr lang="ru-RU" smtClean="0"/>
              <a:pPr>
                <a:defRPr/>
              </a:pPr>
              <a:t>27.08.2017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70A88D-96B4-44AA-9AEB-4EA038BA0E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44A8B5-B963-4958-90CA-AD500C8E0B64}" type="datetime1">
              <a:rPr lang="ru-RU" smtClean="0"/>
              <a:pPr>
                <a:defRPr/>
              </a:pPr>
              <a:t>27.08.2017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165936-3303-428E-AF21-96A20219AA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ru-RU" altLang="en-US" smtClean="0"/>
              <a:t>Образец заголовка</a:t>
            </a:r>
            <a:endParaRPr lang="ru-RU" alt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ru-RU" altLang="en-US" smtClean="0"/>
              <a:t>Образец подзаголовка</a:t>
            </a:r>
            <a:endParaRPr lang="ru-RU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BB8A6642-D99B-4C16-967E-6E9B93AC2826}" type="datetime1">
              <a:rPr lang="ru-RU" smtClean="0"/>
              <a:pPr/>
              <a:t>27.08.2017</a:t>
            </a:fld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53DFD92-0521-41DC-85EC-B7FDA75AFD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A85905-DFF7-47D4-ACD2-64D0510E5D78}" type="datetime1">
              <a:rPr lang="ru-RU" smtClean="0"/>
              <a:pPr/>
              <a:t>27.08.2017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3DFD92-0521-41DC-85EC-B7FDA75AFD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82B017-97AD-4A4D-97C8-004C265B7D0B}" type="datetime1">
              <a:rPr lang="ru-RU" smtClean="0"/>
              <a:pPr/>
              <a:t>27.08.2017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3DFD92-0521-41DC-85EC-B7FDA75AFD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E412B1-8B68-455D-B115-2E09A93219A8}" type="datetime1">
              <a:rPr lang="ru-RU" smtClean="0"/>
              <a:pPr/>
              <a:t>27.08.2017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3DFD92-0521-41DC-85EC-B7FDA75AFD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42394C-DE34-44E3-9607-A6B9BA460D0C}" type="datetime1">
              <a:rPr lang="ru-RU" smtClean="0"/>
              <a:pPr/>
              <a:t>27.08.2017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3DFD92-0521-41DC-85EC-B7FDA75AFD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FDF967-7B39-4759-AE4B-B6FBA3BC9684}" type="datetime1">
              <a:rPr lang="ru-RU" smtClean="0"/>
              <a:pPr/>
              <a:t>27.08.2017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3DFD92-0521-41DC-85EC-B7FDA75AFD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91D844-ACF9-46B7-B875-B3F1F2FEC3B4}" type="datetime1">
              <a:rPr lang="ru-RU" smtClean="0"/>
              <a:pPr/>
              <a:t>27.08.2017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3DFD92-0521-41DC-85EC-B7FDA75AFD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5.xml"/><Relationship Id="rId3" Type="http://schemas.openxmlformats.org/officeDocument/2006/relationships/slideLayout" Target="../slideLayouts/slideLayout110.xml"/><Relationship Id="rId7" Type="http://schemas.openxmlformats.org/officeDocument/2006/relationships/slideLayout" Target="../slideLayouts/slideLayout114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9.xml"/><Relationship Id="rId1" Type="http://schemas.openxmlformats.org/officeDocument/2006/relationships/slideLayout" Target="../slideLayouts/slideLayout108.xml"/><Relationship Id="rId6" Type="http://schemas.openxmlformats.org/officeDocument/2006/relationships/slideLayout" Target="../slideLayouts/slideLayout113.xml"/><Relationship Id="rId11" Type="http://schemas.openxmlformats.org/officeDocument/2006/relationships/slideLayout" Target="../slideLayouts/slideLayout118.xml"/><Relationship Id="rId5" Type="http://schemas.openxmlformats.org/officeDocument/2006/relationships/slideLayout" Target="../slideLayouts/slideLayout112.xml"/><Relationship Id="rId10" Type="http://schemas.openxmlformats.org/officeDocument/2006/relationships/slideLayout" Target="../slideLayouts/slideLayout117.xml"/><Relationship Id="rId4" Type="http://schemas.openxmlformats.org/officeDocument/2006/relationships/slideLayout" Target="../slideLayouts/slideLayout111.xml"/><Relationship Id="rId9" Type="http://schemas.openxmlformats.org/officeDocument/2006/relationships/slideLayout" Target="../slideLayouts/slideLayout116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6.xml"/><Relationship Id="rId3" Type="http://schemas.openxmlformats.org/officeDocument/2006/relationships/slideLayout" Target="../slideLayouts/slideLayout121.xml"/><Relationship Id="rId7" Type="http://schemas.openxmlformats.org/officeDocument/2006/relationships/slideLayout" Target="../slideLayouts/slideLayout125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20.xml"/><Relationship Id="rId1" Type="http://schemas.openxmlformats.org/officeDocument/2006/relationships/slideLayout" Target="../slideLayouts/slideLayout119.xml"/><Relationship Id="rId6" Type="http://schemas.openxmlformats.org/officeDocument/2006/relationships/slideLayout" Target="../slideLayouts/slideLayout124.xml"/><Relationship Id="rId11" Type="http://schemas.openxmlformats.org/officeDocument/2006/relationships/slideLayout" Target="../slideLayouts/slideLayout129.xml"/><Relationship Id="rId5" Type="http://schemas.openxmlformats.org/officeDocument/2006/relationships/slideLayout" Target="../slideLayouts/slideLayout123.xml"/><Relationship Id="rId10" Type="http://schemas.openxmlformats.org/officeDocument/2006/relationships/slideLayout" Target="../slideLayouts/slideLayout128.xml"/><Relationship Id="rId4" Type="http://schemas.openxmlformats.org/officeDocument/2006/relationships/slideLayout" Target="../slideLayouts/slideLayout122.xml"/><Relationship Id="rId9" Type="http://schemas.openxmlformats.org/officeDocument/2006/relationships/slideLayout" Target="../slideLayouts/slideLayout127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7.xml"/><Relationship Id="rId3" Type="http://schemas.openxmlformats.org/officeDocument/2006/relationships/slideLayout" Target="../slideLayouts/slideLayout132.xml"/><Relationship Id="rId7" Type="http://schemas.openxmlformats.org/officeDocument/2006/relationships/slideLayout" Target="../slideLayouts/slideLayout136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31.xml"/><Relationship Id="rId1" Type="http://schemas.openxmlformats.org/officeDocument/2006/relationships/slideLayout" Target="../slideLayouts/slideLayout130.xml"/><Relationship Id="rId6" Type="http://schemas.openxmlformats.org/officeDocument/2006/relationships/slideLayout" Target="../slideLayouts/slideLayout135.xml"/><Relationship Id="rId11" Type="http://schemas.openxmlformats.org/officeDocument/2006/relationships/slideLayout" Target="../slideLayouts/slideLayout140.xml"/><Relationship Id="rId5" Type="http://schemas.openxmlformats.org/officeDocument/2006/relationships/slideLayout" Target="../slideLayouts/slideLayout134.xml"/><Relationship Id="rId10" Type="http://schemas.openxmlformats.org/officeDocument/2006/relationships/slideLayout" Target="../slideLayouts/slideLayout139.xml"/><Relationship Id="rId4" Type="http://schemas.openxmlformats.org/officeDocument/2006/relationships/slideLayout" Target="../slideLayouts/slideLayout133.xml"/><Relationship Id="rId9" Type="http://schemas.openxmlformats.org/officeDocument/2006/relationships/slideLayout" Target="../slideLayouts/slideLayout138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3.xml"/><Relationship Id="rId7" Type="http://schemas.openxmlformats.org/officeDocument/2006/relationships/slideLayout" Target="../slideLayouts/slideLayout147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42.xml"/><Relationship Id="rId1" Type="http://schemas.openxmlformats.org/officeDocument/2006/relationships/slideLayout" Target="../slideLayouts/slideLayout141.xml"/><Relationship Id="rId6" Type="http://schemas.openxmlformats.org/officeDocument/2006/relationships/slideLayout" Target="../slideLayouts/slideLayout146.xml"/><Relationship Id="rId11" Type="http://schemas.openxmlformats.org/officeDocument/2006/relationships/slideLayout" Target="../slideLayouts/slideLayout151.xml"/><Relationship Id="rId5" Type="http://schemas.openxmlformats.org/officeDocument/2006/relationships/slideLayout" Target="../slideLayouts/slideLayout145.xml"/><Relationship Id="rId10" Type="http://schemas.openxmlformats.org/officeDocument/2006/relationships/slideLayout" Target="../slideLayouts/slideLayout150.xml"/><Relationship Id="rId4" Type="http://schemas.openxmlformats.org/officeDocument/2006/relationships/slideLayout" Target="../slideLayouts/slideLayout144.xml"/><Relationship Id="rId9" Type="http://schemas.openxmlformats.org/officeDocument/2006/relationships/slideLayout" Target="../slideLayouts/slideLayout149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9.xml"/><Relationship Id="rId3" Type="http://schemas.openxmlformats.org/officeDocument/2006/relationships/slideLayout" Target="../slideLayouts/slideLayout154.xml"/><Relationship Id="rId7" Type="http://schemas.openxmlformats.org/officeDocument/2006/relationships/slideLayout" Target="../slideLayouts/slideLayout158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53.xml"/><Relationship Id="rId1" Type="http://schemas.openxmlformats.org/officeDocument/2006/relationships/slideLayout" Target="../slideLayouts/slideLayout152.xml"/><Relationship Id="rId6" Type="http://schemas.openxmlformats.org/officeDocument/2006/relationships/slideLayout" Target="../slideLayouts/slideLayout157.xml"/><Relationship Id="rId11" Type="http://schemas.openxmlformats.org/officeDocument/2006/relationships/slideLayout" Target="../slideLayouts/slideLayout162.xml"/><Relationship Id="rId5" Type="http://schemas.openxmlformats.org/officeDocument/2006/relationships/slideLayout" Target="../slideLayouts/slideLayout156.xml"/><Relationship Id="rId10" Type="http://schemas.openxmlformats.org/officeDocument/2006/relationships/slideLayout" Target="../slideLayouts/slideLayout161.xml"/><Relationship Id="rId4" Type="http://schemas.openxmlformats.org/officeDocument/2006/relationships/slideLayout" Target="../slideLayouts/slideLayout155.xml"/><Relationship Id="rId9" Type="http://schemas.openxmlformats.org/officeDocument/2006/relationships/slideLayout" Target="../slideLayouts/slideLayout160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0.xml"/><Relationship Id="rId3" Type="http://schemas.openxmlformats.org/officeDocument/2006/relationships/slideLayout" Target="../slideLayouts/slideLayout165.xml"/><Relationship Id="rId7" Type="http://schemas.openxmlformats.org/officeDocument/2006/relationships/slideLayout" Target="../slideLayouts/slideLayout169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64.xml"/><Relationship Id="rId1" Type="http://schemas.openxmlformats.org/officeDocument/2006/relationships/slideLayout" Target="../slideLayouts/slideLayout163.xml"/><Relationship Id="rId6" Type="http://schemas.openxmlformats.org/officeDocument/2006/relationships/slideLayout" Target="../slideLayouts/slideLayout168.xml"/><Relationship Id="rId11" Type="http://schemas.openxmlformats.org/officeDocument/2006/relationships/slideLayout" Target="../slideLayouts/slideLayout173.xml"/><Relationship Id="rId5" Type="http://schemas.openxmlformats.org/officeDocument/2006/relationships/slideLayout" Target="../slideLayouts/slideLayout167.xml"/><Relationship Id="rId10" Type="http://schemas.openxmlformats.org/officeDocument/2006/relationships/slideLayout" Target="../slideLayouts/slideLayout172.xml"/><Relationship Id="rId4" Type="http://schemas.openxmlformats.org/officeDocument/2006/relationships/slideLayout" Target="../slideLayouts/slideLayout166.xml"/><Relationship Id="rId9" Type="http://schemas.openxmlformats.org/officeDocument/2006/relationships/slideLayout" Target="../slideLayouts/slideLayout171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1.xml"/><Relationship Id="rId3" Type="http://schemas.openxmlformats.org/officeDocument/2006/relationships/slideLayout" Target="../slideLayouts/slideLayout176.xml"/><Relationship Id="rId7" Type="http://schemas.openxmlformats.org/officeDocument/2006/relationships/slideLayout" Target="../slideLayouts/slideLayout180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75.xml"/><Relationship Id="rId1" Type="http://schemas.openxmlformats.org/officeDocument/2006/relationships/slideLayout" Target="../slideLayouts/slideLayout174.xml"/><Relationship Id="rId6" Type="http://schemas.openxmlformats.org/officeDocument/2006/relationships/slideLayout" Target="../slideLayouts/slideLayout179.xml"/><Relationship Id="rId11" Type="http://schemas.openxmlformats.org/officeDocument/2006/relationships/slideLayout" Target="../slideLayouts/slideLayout184.xml"/><Relationship Id="rId5" Type="http://schemas.openxmlformats.org/officeDocument/2006/relationships/slideLayout" Target="../slideLayouts/slideLayout178.xml"/><Relationship Id="rId10" Type="http://schemas.openxmlformats.org/officeDocument/2006/relationships/slideLayout" Target="../slideLayouts/slideLayout183.xml"/><Relationship Id="rId4" Type="http://schemas.openxmlformats.org/officeDocument/2006/relationships/slideLayout" Target="../slideLayouts/slideLayout177.xml"/><Relationship Id="rId9" Type="http://schemas.openxmlformats.org/officeDocument/2006/relationships/slideLayout" Target="../slideLayouts/slideLayout182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87.xml"/><Relationship Id="rId7" Type="http://schemas.openxmlformats.org/officeDocument/2006/relationships/slideLayout" Target="../slideLayouts/slideLayout191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86.xml"/><Relationship Id="rId1" Type="http://schemas.openxmlformats.org/officeDocument/2006/relationships/slideLayout" Target="../slideLayouts/slideLayout185.xml"/><Relationship Id="rId6" Type="http://schemas.openxmlformats.org/officeDocument/2006/relationships/slideLayout" Target="../slideLayouts/slideLayout190.xml"/><Relationship Id="rId11" Type="http://schemas.openxmlformats.org/officeDocument/2006/relationships/slideLayout" Target="../slideLayouts/slideLayout195.xml"/><Relationship Id="rId5" Type="http://schemas.openxmlformats.org/officeDocument/2006/relationships/slideLayout" Target="../slideLayouts/slideLayout189.xml"/><Relationship Id="rId10" Type="http://schemas.openxmlformats.org/officeDocument/2006/relationships/slideLayout" Target="../slideLayouts/slideLayout194.xml"/><Relationship Id="rId4" Type="http://schemas.openxmlformats.org/officeDocument/2006/relationships/slideLayout" Target="../slideLayouts/slideLayout188.xml"/><Relationship Id="rId9" Type="http://schemas.openxmlformats.org/officeDocument/2006/relationships/slideLayout" Target="../slideLayouts/slideLayout193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3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98.xml"/><Relationship Id="rId7" Type="http://schemas.openxmlformats.org/officeDocument/2006/relationships/slideLayout" Target="../slideLayouts/slideLayout202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97.xml"/><Relationship Id="rId1" Type="http://schemas.openxmlformats.org/officeDocument/2006/relationships/slideLayout" Target="../slideLayouts/slideLayout196.xml"/><Relationship Id="rId6" Type="http://schemas.openxmlformats.org/officeDocument/2006/relationships/slideLayout" Target="../slideLayouts/slideLayout201.xml"/><Relationship Id="rId11" Type="http://schemas.openxmlformats.org/officeDocument/2006/relationships/slideLayout" Target="../slideLayouts/slideLayout206.xml"/><Relationship Id="rId5" Type="http://schemas.openxmlformats.org/officeDocument/2006/relationships/slideLayout" Target="../slideLayouts/slideLayout200.xml"/><Relationship Id="rId10" Type="http://schemas.openxmlformats.org/officeDocument/2006/relationships/slideLayout" Target="../slideLayouts/slideLayout205.xml"/><Relationship Id="rId4" Type="http://schemas.openxmlformats.org/officeDocument/2006/relationships/slideLayout" Target="../slideLayouts/slideLayout199.xml"/><Relationship Id="rId9" Type="http://schemas.openxmlformats.org/officeDocument/2006/relationships/slideLayout" Target="../slideLayouts/slideLayout204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4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09.xml"/><Relationship Id="rId7" Type="http://schemas.openxmlformats.org/officeDocument/2006/relationships/slideLayout" Target="../slideLayouts/slideLayout213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8.xml"/><Relationship Id="rId1" Type="http://schemas.openxmlformats.org/officeDocument/2006/relationships/slideLayout" Target="../slideLayouts/slideLayout207.xml"/><Relationship Id="rId6" Type="http://schemas.openxmlformats.org/officeDocument/2006/relationships/slideLayout" Target="../slideLayouts/slideLayout212.xml"/><Relationship Id="rId11" Type="http://schemas.openxmlformats.org/officeDocument/2006/relationships/slideLayout" Target="../slideLayouts/slideLayout217.xml"/><Relationship Id="rId5" Type="http://schemas.openxmlformats.org/officeDocument/2006/relationships/slideLayout" Target="../slideLayouts/slideLayout211.xml"/><Relationship Id="rId10" Type="http://schemas.openxmlformats.org/officeDocument/2006/relationships/slideLayout" Target="../slideLayouts/slideLayout216.xml"/><Relationship Id="rId4" Type="http://schemas.openxmlformats.org/officeDocument/2006/relationships/slideLayout" Target="../slideLayouts/slideLayout210.xml"/><Relationship Id="rId9" Type="http://schemas.openxmlformats.org/officeDocument/2006/relationships/slideLayout" Target="../slideLayouts/slideLayout21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5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20.xml"/><Relationship Id="rId7" Type="http://schemas.openxmlformats.org/officeDocument/2006/relationships/slideLayout" Target="../slideLayouts/slideLayout224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9.xml"/><Relationship Id="rId1" Type="http://schemas.openxmlformats.org/officeDocument/2006/relationships/slideLayout" Target="../slideLayouts/slideLayout218.xml"/><Relationship Id="rId6" Type="http://schemas.openxmlformats.org/officeDocument/2006/relationships/slideLayout" Target="../slideLayouts/slideLayout223.xml"/><Relationship Id="rId11" Type="http://schemas.openxmlformats.org/officeDocument/2006/relationships/slideLayout" Target="../slideLayouts/slideLayout228.xml"/><Relationship Id="rId5" Type="http://schemas.openxmlformats.org/officeDocument/2006/relationships/slideLayout" Target="../slideLayouts/slideLayout222.xml"/><Relationship Id="rId10" Type="http://schemas.openxmlformats.org/officeDocument/2006/relationships/slideLayout" Target="../slideLayouts/slideLayout227.xml"/><Relationship Id="rId4" Type="http://schemas.openxmlformats.org/officeDocument/2006/relationships/slideLayout" Target="../slideLayouts/slideLayout221.xml"/><Relationship Id="rId9" Type="http://schemas.openxmlformats.org/officeDocument/2006/relationships/slideLayout" Target="../slideLayouts/slideLayout226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6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31.xml"/><Relationship Id="rId7" Type="http://schemas.openxmlformats.org/officeDocument/2006/relationships/slideLayout" Target="../slideLayouts/slideLayout235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30.xml"/><Relationship Id="rId1" Type="http://schemas.openxmlformats.org/officeDocument/2006/relationships/slideLayout" Target="../slideLayouts/slideLayout229.xml"/><Relationship Id="rId6" Type="http://schemas.openxmlformats.org/officeDocument/2006/relationships/slideLayout" Target="../slideLayouts/slideLayout234.xml"/><Relationship Id="rId11" Type="http://schemas.openxmlformats.org/officeDocument/2006/relationships/slideLayout" Target="../slideLayouts/slideLayout239.xml"/><Relationship Id="rId5" Type="http://schemas.openxmlformats.org/officeDocument/2006/relationships/slideLayout" Target="../slideLayouts/slideLayout233.xml"/><Relationship Id="rId10" Type="http://schemas.openxmlformats.org/officeDocument/2006/relationships/slideLayout" Target="../slideLayouts/slideLayout238.xml"/><Relationship Id="rId4" Type="http://schemas.openxmlformats.org/officeDocument/2006/relationships/slideLayout" Target="../slideLayouts/slideLayout232.xml"/><Relationship Id="rId9" Type="http://schemas.openxmlformats.org/officeDocument/2006/relationships/slideLayout" Target="../slideLayouts/slideLayout237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7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42.xml"/><Relationship Id="rId7" Type="http://schemas.openxmlformats.org/officeDocument/2006/relationships/slideLayout" Target="../slideLayouts/slideLayout246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41.xml"/><Relationship Id="rId1" Type="http://schemas.openxmlformats.org/officeDocument/2006/relationships/slideLayout" Target="../slideLayouts/slideLayout240.xml"/><Relationship Id="rId6" Type="http://schemas.openxmlformats.org/officeDocument/2006/relationships/slideLayout" Target="../slideLayouts/slideLayout245.xml"/><Relationship Id="rId11" Type="http://schemas.openxmlformats.org/officeDocument/2006/relationships/slideLayout" Target="../slideLayouts/slideLayout250.xml"/><Relationship Id="rId5" Type="http://schemas.openxmlformats.org/officeDocument/2006/relationships/slideLayout" Target="../slideLayouts/slideLayout244.xml"/><Relationship Id="rId10" Type="http://schemas.openxmlformats.org/officeDocument/2006/relationships/slideLayout" Target="../slideLayouts/slideLayout249.xml"/><Relationship Id="rId4" Type="http://schemas.openxmlformats.org/officeDocument/2006/relationships/slideLayout" Target="../slideLayouts/slideLayout243.xml"/><Relationship Id="rId9" Type="http://schemas.openxmlformats.org/officeDocument/2006/relationships/slideLayout" Target="../slideLayouts/slideLayout248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3.xml"/><Relationship Id="rId7" Type="http://schemas.openxmlformats.org/officeDocument/2006/relationships/slideLayout" Target="../slideLayouts/slideLayout257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52.xml"/><Relationship Id="rId1" Type="http://schemas.openxmlformats.org/officeDocument/2006/relationships/slideLayout" Target="../slideLayouts/slideLayout251.xml"/><Relationship Id="rId6" Type="http://schemas.openxmlformats.org/officeDocument/2006/relationships/slideLayout" Target="../slideLayouts/slideLayout256.xml"/><Relationship Id="rId11" Type="http://schemas.openxmlformats.org/officeDocument/2006/relationships/slideLayout" Target="../slideLayouts/slideLayout261.xml"/><Relationship Id="rId5" Type="http://schemas.openxmlformats.org/officeDocument/2006/relationships/slideLayout" Target="../slideLayouts/slideLayout255.xml"/><Relationship Id="rId10" Type="http://schemas.openxmlformats.org/officeDocument/2006/relationships/slideLayout" Target="../slideLayouts/slideLayout260.xml"/><Relationship Id="rId4" Type="http://schemas.openxmlformats.org/officeDocument/2006/relationships/slideLayout" Target="../slideLayouts/slideLayout254.xml"/><Relationship Id="rId9" Type="http://schemas.openxmlformats.org/officeDocument/2006/relationships/slideLayout" Target="../slideLayouts/slideLayout259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64.xml"/><Relationship Id="rId7" Type="http://schemas.openxmlformats.org/officeDocument/2006/relationships/slideLayout" Target="../slideLayouts/slideLayout268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63.xml"/><Relationship Id="rId1" Type="http://schemas.openxmlformats.org/officeDocument/2006/relationships/slideLayout" Target="../slideLayouts/slideLayout262.xml"/><Relationship Id="rId6" Type="http://schemas.openxmlformats.org/officeDocument/2006/relationships/slideLayout" Target="../slideLayouts/slideLayout267.xml"/><Relationship Id="rId11" Type="http://schemas.openxmlformats.org/officeDocument/2006/relationships/slideLayout" Target="../slideLayouts/slideLayout272.xml"/><Relationship Id="rId5" Type="http://schemas.openxmlformats.org/officeDocument/2006/relationships/slideLayout" Target="../slideLayouts/slideLayout266.xml"/><Relationship Id="rId10" Type="http://schemas.openxmlformats.org/officeDocument/2006/relationships/slideLayout" Target="../slideLayouts/slideLayout271.xml"/><Relationship Id="rId4" Type="http://schemas.openxmlformats.org/officeDocument/2006/relationships/slideLayout" Target="../slideLayouts/slideLayout265.xml"/><Relationship Id="rId9" Type="http://schemas.openxmlformats.org/officeDocument/2006/relationships/slideLayout" Target="../slideLayouts/slideLayout270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75.xml"/><Relationship Id="rId7" Type="http://schemas.openxmlformats.org/officeDocument/2006/relationships/slideLayout" Target="../slideLayouts/slideLayout279.xml"/><Relationship Id="rId12" Type="http://schemas.openxmlformats.org/officeDocument/2006/relationships/theme" Target="../theme/theme25.xml"/><Relationship Id="rId2" Type="http://schemas.openxmlformats.org/officeDocument/2006/relationships/slideLayout" Target="../slideLayouts/slideLayout274.xml"/><Relationship Id="rId1" Type="http://schemas.openxmlformats.org/officeDocument/2006/relationships/slideLayout" Target="../slideLayouts/slideLayout273.xml"/><Relationship Id="rId6" Type="http://schemas.openxmlformats.org/officeDocument/2006/relationships/slideLayout" Target="../slideLayouts/slideLayout278.xml"/><Relationship Id="rId11" Type="http://schemas.openxmlformats.org/officeDocument/2006/relationships/slideLayout" Target="../slideLayouts/slideLayout283.xml"/><Relationship Id="rId5" Type="http://schemas.openxmlformats.org/officeDocument/2006/relationships/slideLayout" Target="../slideLayouts/slideLayout277.xml"/><Relationship Id="rId10" Type="http://schemas.openxmlformats.org/officeDocument/2006/relationships/slideLayout" Target="../slideLayouts/slideLayout282.xml"/><Relationship Id="rId4" Type="http://schemas.openxmlformats.org/officeDocument/2006/relationships/slideLayout" Target="../slideLayouts/slideLayout276.xml"/><Relationship Id="rId9" Type="http://schemas.openxmlformats.org/officeDocument/2006/relationships/slideLayout" Target="../slideLayouts/slideLayout281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86.xml"/><Relationship Id="rId7" Type="http://schemas.openxmlformats.org/officeDocument/2006/relationships/slideLayout" Target="../slideLayouts/slideLayout290.xml"/><Relationship Id="rId12" Type="http://schemas.openxmlformats.org/officeDocument/2006/relationships/theme" Target="../theme/theme26.xml"/><Relationship Id="rId2" Type="http://schemas.openxmlformats.org/officeDocument/2006/relationships/slideLayout" Target="../slideLayouts/slideLayout285.xml"/><Relationship Id="rId1" Type="http://schemas.openxmlformats.org/officeDocument/2006/relationships/slideLayout" Target="../slideLayouts/slideLayout284.xml"/><Relationship Id="rId6" Type="http://schemas.openxmlformats.org/officeDocument/2006/relationships/slideLayout" Target="../slideLayouts/slideLayout289.xml"/><Relationship Id="rId11" Type="http://schemas.openxmlformats.org/officeDocument/2006/relationships/slideLayout" Target="../slideLayouts/slideLayout294.xml"/><Relationship Id="rId5" Type="http://schemas.openxmlformats.org/officeDocument/2006/relationships/slideLayout" Target="../slideLayouts/slideLayout288.xml"/><Relationship Id="rId10" Type="http://schemas.openxmlformats.org/officeDocument/2006/relationships/slideLayout" Target="../slideLayouts/slideLayout293.xml"/><Relationship Id="rId4" Type="http://schemas.openxmlformats.org/officeDocument/2006/relationships/slideLayout" Target="../slideLayouts/slideLayout287.xml"/><Relationship Id="rId9" Type="http://schemas.openxmlformats.org/officeDocument/2006/relationships/slideLayout" Target="../slideLayouts/slideLayout292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97.xml"/><Relationship Id="rId7" Type="http://schemas.openxmlformats.org/officeDocument/2006/relationships/slideLayout" Target="../slideLayouts/slideLayout301.xml"/><Relationship Id="rId12" Type="http://schemas.openxmlformats.org/officeDocument/2006/relationships/theme" Target="../theme/theme27.xml"/><Relationship Id="rId2" Type="http://schemas.openxmlformats.org/officeDocument/2006/relationships/slideLayout" Target="../slideLayouts/slideLayout296.xml"/><Relationship Id="rId1" Type="http://schemas.openxmlformats.org/officeDocument/2006/relationships/slideLayout" Target="../slideLayouts/slideLayout295.xml"/><Relationship Id="rId6" Type="http://schemas.openxmlformats.org/officeDocument/2006/relationships/slideLayout" Target="../slideLayouts/slideLayout300.xml"/><Relationship Id="rId11" Type="http://schemas.openxmlformats.org/officeDocument/2006/relationships/slideLayout" Target="../slideLayouts/slideLayout305.xml"/><Relationship Id="rId5" Type="http://schemas.openxmlformats.org/officeDocument/2006/relationships/slideLayout" Target="../slideLayouts/slideLayout299.xml"/><Relationship Id="rId10" Type="http://schemas.openxmlformats.org/officeDocument/2006/relationships/slideLayout" Target="../slideLayouts/slideLayout304.xml"/><Relationship Id="rId4" Type="http://schemas.openxmlformats.org/officeDocument/2006/relationships/slideLayout" Target="../slideLayouts/slideLayout298.xml"/><Relationship Id="rId9" Type="http://schemas.openxmlformats.org/officeDocument/2006/relationships/slideLayout" Target="../slideLayouts/slideLayout303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3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08.xml"/><Relationship Id="rId7" Type="http://schemas.openxmlformats.org/officeDocument/2006/relationships/slideLayout" Target="../slideLayouts/slideLayout312.xml"/><Relationship Id="rId12" Type="http://schemas.openxmlformats.org/officeDocument/2006/relationships/theme" Target="../theme/theme28.xml"/><Relationship Id="rId2" Type="http://schemas.openxmlformats.org/officeDocument/2006/relationships/slideLayout" Target="../slideLayouts/slideLayout307.xml"/><Relationship Id="rId1" Type="http://schemas.openxmlformats.org/officeDocument/2006/relationships/slideLayout" Target="../slideLayouts/slideLayout306.xml"/><Relationship Id="rId6" Type="http://schemas.openxmlformats.org/officeDocument/2006/relationships/slideLayout" Target="../slideLayouts/slideLayout311.xml"/><Relationship Id="rId11" Type="http://schemas.openxmlformats.org/officeDocument/2006/relationships/slideLayout" Target="../slideLayouts/slideLayout316.xml"/><Relationship Id="rId5" Type="http://schemas.openxmlformats.org/officeDocument/2006/relationships/slideLayout" Target="../slideLayouts/slideLayout310.xml"/><Relationship Id="rId10" Type="http://schemas.openxmlformats.org/officeDocument/2006/relationships/slideLayout" Target="../slideLayouts/slideLayout315.xml"/><Relationship Id="rId4" Type="http://schemas.openxmlformats.org/officeDocument/2006/relationships/slideLayout" Target="../slideLayouts/slideLayout309.xml"/><Relationship Id="rId9" Type="http://schemas.openxmlformats.org/officeDocument/2006/relationships/slideLayout" Target="../slideLayouts/slideLayout314.xml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4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19.xml"/><Relationship Id="rId7" Type="http://schemas.openxmlformats.org/officeDocument/2006/relationships/slideLayout" Target="../slideLayouts/slideLayout323.xml"/><Relationship Id="rId12" Type="http://schemas.openxmlformats.org/officeDocument/2006/relationships/theme" Target="../theme/theme29.xml"/><Relationship Id="rId2" Type="http://schemas.openxmlformats.org/officeDocument/2006/relationships/slideLayout" Target="../slideLayouts/slideLayout318.xml"/><Relationship Id="rId1" Type="http://schemas.openxmlformats.org/officeDocument/2006/relationships/slideLayout" Target="../slideLayouts/slideLayout317.xml"/><Relationship Id="rId6" Type="http://schemas.openxmlformats.org/officeDocument/2006/relationships/slideLayout" Target="../slideLayouts/slideLayout322.xml"/><Relationship Id="rId11" Type="http://schemas.openxmlformats.org/officeDocument/2006/relationships/slideLayout" Target="../slideLayouts/slideLayout327.xml"/><Relationship Id="rId5" Type="http://schemas.openxmlformats.org/officeDocument/2006/relationships/slideLayout" Target="../slideLayouts/slideLayout321.xml"/><Relationship Id="rId10" Type="http://schemas.openxmlformats.org/officeDocument/2006/relationships/slideLayout" Target="../slideLayouts/slideLayout326.xml"/><Relationship Id="rId4" Type="http://schemas.openxmlformats.org/officeDocument/2006/relationships/slideLayout" Target="../slideLayouts/slideLayout320.xml"/><Relationship Id="rId9" Type="http://schemas.openxmlformats.org/officeDocument/2006/relationships/slideLayout" Target="../slideLayouts/slideLayout3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5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30.xml"/><Relationship Id="rId7" Type="http://schemas.openxmlformats.org/officeDocument/2006/relationships/slideLayout" Target="../slideLayouts/slideLayout334.xml"/><Relationship Id="rId12" Type="http://schemas.openxmlformats.org/officeDocument/2006/relationships/theme" Target="../theme/theme30.xml"/><Relationship Id="rId2" Type="http://schemas.openxmlformats.org/officeDocument/2006/relationships/slideLayout" Target="../slideLayouts/slideLayout329.xml"/><Relationship Id="rId1" Type="http://schemas.openxmlformats.org/officeDocument/2006/relationships/slideLayout" Target="../slideLayouts/slideLayout328.xml"/><Relationship Id="rId6" Type="http://schemas.openxmlformats.org/officeDocument/2006/relationships/slideLayout" Target="../slideLayouts/slideLayout333.xml"/><Relationship Id="rId11" Type="http://schemas.openxmlformats.org/officeDocument/2006/relationships/slideLayout" Target="../slideLayouts/slideLayout338.xml"/><Relationship Id="rId5" Type="http://schemas.openxmlformats.org/officeDocument/2006/relationships/slideLayout" Target="../slideLayouts/slideLayout332.xml"/><Relationship Id="rId10" Type="http://schemas.openxmlformats.org/officeDocument/2006/relationships/slideLayout" Target="../slideLayouts/slideLayout337.xml"/><Relationship Id="rId4" Type="http://schemas.openxmlformats.org/officeDocument/2006/relationships/slideLayout" Target="../slideLayouts/slideLayout331.xml"/><Relationship Id="rId9" Type="http://schemas.openxmlformats.org/officeDocument/2006/relationships/slideLayout" Target="../slideLayouts/slideLayout336.xml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6.xml"/><Relationship Id="rId13" Type="http://schemas.openxmlformats.org/officeDocument/2006/relationships/slideLayout" Target="../slideLayouts/slideLayout351.xml"/><Relationship Id="rId3" Type="http://schemas.openxmlformats.org/officeDocument/2006/relationships/slideLayout" Target="../slideLayouts/slideLayout341.xml"/><Relationship Id="rId7" Type="http://schemas.openxmlformats.org/officeDocument/2006/relationships/slideLayout" Target="../slideLayouts/slideLayout345.xml"/><Relationship Id="rId12" Type="http://schemas.openxmlformats.org/officeDocument/2006/relationships/slideLayout" Target="../slideLayouts/slideLayout350.xml"/><Relationship Id="rId2" Type="http://schemas.openxmlformats.org/officeDocument/2006/relationships/slideLayout" Target="../slideLayouts/slideLayout340.xml"/><Relationship Id="rId16" Type="http://schemas.openxmlformats.org/officeDocument/2006/relationships/theme" Target="../theme/theme31.xml"/><Relationship Id="rId1" Type="http://schemas.openxmlformats.org/officeDocument/2006/relationships/slideLayout" Target="../slideLayouts/slideLayout339.xml"/><Relationship Id="rId6" Type="http://schemas.openxmlformats.org/officeDocument/2006/relationships/slideLayout" Target="../slideLayouts/slideLayout344.xml"/><Relationship Id="rId11" Type="http://schemas.openxmlformats.org/officeDocument/2006/relationships/slideLayout" Target="../slideLayouts/slideLayout349.xml"/><Relationship Id="rId5" Type="http://schemas.openxmlformats.org/officeDocument/2006/relationships/slideLayout" Target="../slideLayouts/slideLayout343.xml"/><Relationship Id="rId15" Type="http://schemas.openxmlformats.org/officeDocument/2006/relationships/slideLayout" Target="../slideLayouts/slideLayout353.xml"/><Relationship Id="rId10" Type="http://schemas.openxmlformats.org/officeDocument/2006/relationships/slideLayout" Target="../slideLayouts/slideLayout348.xml"/><Relationship Id="rId4" Type="http://schemas.openxmlformats.org/officeDocument/2006/relationships/slideLayout" Target="../slideLayouts/slideLayout342.xml"/><Relationship Id="rId9" Type="http://schemas.openxmlformats.org/officeDocument/2006/relationships/slideLayout" Target="../slideLayouts/slideLayout347.xml"/><Relationship Id="rId14" Type="http://schemas.openxmlformats.org/officeDocument/2006/relationships/slideLayout" Target="../slideLayouts/slideLayout352.xml"/></Relationships>
</file>

<file path=ppt/slideMasters/_rels/slideMaster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1.xml"/><Relationship Id="rId3" Type="http://schemas.openxmlformats.org/officeDocument/2006/relationships/slideLayout" Target="../slideLayouts/slideLayout356.xml"/><Relationship Id="rId7" Type="http://schemas.openxmlformats.org/officeDocument/2006/relationships/slideLayout" Target="../slideLayouts/slideLayout360.xml"/><Relationship Id="rId12" Type="http://schemas.openxmlformats.org/officeDocument/2006/relationships/theme" Target="../theme/theme32.xml"/><Relationship Id="rId2" Type="http://schemas.openxmlformats.org/officeDocument/2006/relationships/slideLayout" Target="../slideLayouts/slideLayout355.xml"/><Relationship Id="rId1" Type="http://schemas.openxmlformats.org/officeDocument/2006/relationships/slideLayout" Target="../slideLayouts/slideLayout354.xml"/><Relationship Id="rId6" Type="http://schemas.openxmlformats.org/officeDocument/2006/relationships/slideLayout" Target="../slideLayouts/slideLayout359.xml"/><Relationship Id="rId11" Type="http://schemas.openxmlformats.org/officeDocument/2006/relationships/slideLayout" Target="../slideLayouts/slideLayout364.xml"/><Relationship Id="rId5" Type="http://schemas.openxmlformats.org/officeDocument/2006/relationships/slideLayout" Target="../slideLayouts/slideLayout358.xml"/><Relationship Id="rId10" Type="http://schemas.openxmlformats.org/officeDocument/2006/relationships/slideLayout" Target="../slideLayouts/slideLayout363.xml"/><Relationship Id="rId4" Type="http://schemas.openxmlformats.org/officeDocument/2006/relationships/slideLayout" Target="../slideLayouts/slideLayout357.xml"/><Relationship Id="rId9" Type="http://schemas.openxmlformats.org/officeDocument/2006/relationships/slideLayout" Target="../slideLayouts/slideLayout362.xml"/></Relationships>
</file>

<file path=ppt/slideMasters/_rels/slideMaster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2.xml"/><Relationship Id="rId3" Type="http://schemas.openxmlformats.org/officeDocument/2006/relationships/slideLayout" Target="../slideLayouts/slideLayout367.xml"/><Relationship Id="rId7" Type="http://schemas.openxmlformats.org/officeDocument/2006/relationships/slideLayout" Target="../slideLayouts/slideLayout371.xml"/><Relationship Id="rId12" Type="http://schemas.openxmlformats.org/officeDocument/2006/relationships/theme" Target="../theme/theme33.xml"/><Relationship Id="rId2" Type="http://schemas.openxmlformats.org/officeDocument/2006/relationships/slideLayout" Target="../slideLayouts/slideLayout366.xml"/><Relationship Id="rId1" Type="http://schemas.openxmlformats.org/officeDocument/2006/relationships/slideLayout" Target="../slideLayouts/slideLayout365.xml"/><Relationship Id="rId6" Type="http://schemas.openxmlformats.org/officeDocument/2006/relationships/slideLayout" Target="../slideLayouts/slideLayout370.xml"/><Relationship Id="rId11" Type="http://schemas.openxmlformats.org/officeDocument/2006/relationships/slideLayout" Target="../slideLayouts/slideLayout375.xml"/><Relationship Id="rId5" Type="http://schemas.openxmlformats.org/officeDocument/2006/relationships/slideLayout" Target="../slideLayouts/slideLayout369.xml"/><Relationship Id="rId10" Type="http://schemas.openxmlformats.org/officeDocument/2006/relationships/slideLayout" Target="../slideLayouts/slideLayout374.xml"/><Relationship Id="rId4" Type="http://schemas.openxmlformats.org/officeDocument/2006/relationships/slideLayout" Target="../slideLayouts/slideLayout368.xml"/><Relationship Id="rId9" Type="http://schemas.openxmlformats.org/officeDocument/2006/relationships/slideLayout" Target="../slideLayouts/slideLayout373.xml"/></Relationships>
</file>

<file path=ppt/slideMasters/_rels/slideMaster3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3.xml"/><Relationship Id="rId3" Type="http://schemas.openxmlformats.org/officeDocument/2006/relationships/slideLayout" Target="../slideLayouts/slideLayout378.xml"/><Relationship Id="rId7" Type="http://schemas.openxmlformats.org/officeDocument/2006/relationships/slideLayout" Target="../slideLayouts/slideLayout382.xml"/><Relationship Id="rId12" Type="http://schemas.openxmlformats.org/officeDocument/2006/relationships/theme" Target="../theme/theme34.xml"/><Relationship Id="rId2" Type="http://schemas.openxmlformats.org/officeDocument/2006/relationships/slideLayout" Target="../slideLayouts/slideLayout377.xml"/><Relationship Id="rId1" Type="http://schemas.openxmlformats.org/officeDocument/2006/relationships/slideLayout" Target="../slideLayouts/slideLayout376.xml"/><Relationship Id="rId6" Type="http://schemas.openxmlformats.org/officeDocument/2006/relationships/slideLayout" Target="../slideLayouts/slideLayout381.xml"/><Relationship Id="rId11" Type="http://schemas.openxmlformats.org/officeDocument/2006/relationships/slideLayout" Target="../slideLayouts/slideLayout386.xml"/><Relationship Id="rId5" Type="http://schemas.openxmlformats.org/officeDocument/2006/relationships/slideLayout" Target="../slideLayouts/slideLayout380.xml"/><Relationship Id="rId10" Type="http://schemas.openxmlformats.org/officeDocument/2006/relationships/slideLayout" Target="../slideLayouts/slideLayout385.xml"/><Relationship Id="rId4" Type="http://schemas.openxmlformats.org/officeDocument/2006/relationships/slideLayout" Target="../slideLayouts/slideLayout379.xml"/><Relationship Id="rId9" Type="http://schemas.openxmlformats.org/officeDocument/2006/relationships/slideLayout" Target="../slideLayouts/slideLayout384.xml"/></Relationships>
</file>

<file path=ppt/slideMasters/_rels/slideMaster3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89.xml"/><Relationship Id="rId7" Type="http://schemas.openxmlformats.org/officeDocument/2006/relationships/slideLayout" Target="../slideLayouts/slideLayout393.xml"/><Relationship Id="rId12" Type="http://schemas.openxmlformats.org/officeDocument/2006/relationships/theme" Target="../theme/theme35.xml"/><Relationship Id="rId2" Type="http://schemas.openxmlformats.org/officeDocument/2006/relationships/slideLayout" Target="../slideLayouts/slideLayout388.xml"/><Relationship Id="rId1" Type="http://schemas.openxmlformats.org/officeDocument/2006/relationships/slideLayout" Target="../slideLayouts/slideLayout387.xml"/><Relationship Id="rId6" Type="http://schemas.openxmlformats.org/officeDocument/2006/relationships/slideLayout" Target="../slideLayouts/slideLayout392.xml"/><Relationship Id="rId11" Type="http://schemas.openxmlformats.org/officeDocument/2006/relationships/slideLayout" Target="../slideLayouts/slideLayout397.xml"/><Relationship Id="rId5" Type="http://schemas.openxmlformats.org/officeDocument/2006/relationships/slideLayout" Target="../slideLayouts/slideLayout391.xml"/><Relationship Id="rId10" Type="http://schemas.openxmlformats.org/officeDocument/2006/relationships/slideLayout" Target="../slideLayouts/slideLayout396.xml"/><Relationship Id="rId4" Type="http://schemas.openxmlformats.org/officeDocument/2006/relationships/slideLayout" Target="../slideLayouts/slideLayout390.xml"/><Relationship Id="rId9" Type="http://schemas.openxmlformats.org/officeDocument/2006/relationships/slideLayout" Target="../slideLayouts/slideLayout395.xml"/></Relationships>
</file>

<file path=ppt/slideMasters/_rels/slideMaster3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5.xml"/><Relationship Id="rId3" Type="http://schemas.openxmlformats.org/officeDocument/2006/relationships/slideLayout" Target="../slideLayouts/slideLayout400.xml"/><Relationship Id="rId7" Type="http://schemas.openxmlformats.org/officeDocument/2006/relationships/slideLayout" Target="../slideLayouts/slideLayout404.xml"/><Relationship Id="rId12" Type="http://schemas.openxmlformats.org/officeDocument/2006/relationships/theme" Target="../theme/theme36.xml"/><Relationship Id="rId2" Type="http://schemas.openxmlformats.org/officeDocument/2006/relationships/slideLayout" Target="../slideLayouts/slideLayout399.xml"/><Relationship Id="rId1" Type="http://schemas.openxmlformats.org/officeDocument/2006/relationships/slideLayout" Target="../slideLayouts/slideLayout398.xml"/><Relationship Id="rId6" Type="http://schemas.openxmlformats.org/officeDocument/2006/relationships/slideLayout" Target="../slideLayouts/slideLayout403.xml"/><Relationship Id="rId11" Type="http://schemas.openxmlformats.org/officeDocument/2006/relationships/slideLayout" Target="../slideLayouts/slideLayout408.xml"/><Relationship Id="rId5" Type="http://schemas.openxmlformats.org/officeDocument/2006/relationships/slideLayout" Target="../slideLayouts/slideLayout402.xml"/><Relationship Id="rId10" Type="http://schemas.openxmlformats.org/officeDocument/2006/relationships/slideLayout" Target="../slideLayouts/slideLayout407.xml"/><Relationship Id="rId4" Type="http://schemas.openxmlformats.org/officeDocument/2006/relationships/slideLayout" Target="../slideLayouts/slideLayout401.xml"/><Relationship Id="rId9" Type="http://schemas.openxmlformats.org/officeDocument/2006/relationships/slideLayout" Target="../slideLayouts/slideLayout406.xml"/></Relationships>
</file>

<file path=ppt/slideMasters/_rels/slideMaster3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6.xml"/><Relationship Id="rId3" Type="http://schemas.openxmlformats.org/officeDocument/2006/relationships/slideLayout" Target="../slideLayouts/slideLayout411.xml"/><Relationship Id="rId7" Type="http://schemas.openxmlformats.org/officeDocument/2006/relationships/slideLayout" Target="../slideLayouts/slideLayout415.xml"/><Relationship Id="rId12" Type="http://schemas.openxmlformats.org/officeDocument/2006/relationships/theme" Target="../theme/theme37.xml"/><Relationship Id="rId2" Type="http://schemas.openxmlformats.org/officeDocument/2006/relationships/slideLayout" Target="../slideLayouts/slideLayout410.xml"/><Relationship Id="rId1" Type="http://schemas.openxmlformats.org/officeDocument/2006/relationships/slideLayout" Target="../slideLayouts/slideLayout409.xml"/><Relationship Id="rId6" Type="http://schemas.openxmlformats.org/officeDocument/2006/relationships/slideLayout" Target="../slideLayouts/slideLayout414.xml"/><Relationship Id="rId11" Type="http://schemas.openxmlformats.org/officeDocument/2006/relationships/slideLayout" Target="../slideLayouts/slideLayout419.xml"/><Relationship Id="rId5" Type="http://schemas.openxmlformats.org/officeDocument/2006/relationships/slideLayout" Target="../slideLayouts/slideLayout413.xml"/><Relationship Id="rId10" Type="http://schemas.openxmlformats.org/officeDocument/2006/relationships/slideLayout" Target="../slideLayouts/slideLayout418.xml"/><Relationship Id="rId4" Type="http://schemas.openxmlformats.org/officeDocument/2006/relationships/slideLayout" Target="../slideLayouts/slideLayout412.xml"/><Relationship Id="rId9" Type="http://schemas.openxmlformats.org/officeDocument/2006/relationships/slideLayout" Target="../slideLayouts/slideLayout417.xml"/></Relationships>
</file>

<file path=ppt/slideMasters/_rels/slideMaster3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7.xml"/><Relationship Id="rId3" Type="http://schemas.openxmlformats.org/officeDocument/2006/relationships/slideLayout" Target="../slideLayouts/slideLayout422.xml"/><Relationship Id="rId7" Type="http://schemas.openxmlformats.org/officeDocument/2006/relationships/slideLayout" Target="../slideLayouts/slideLayout426.xml"/><Relationship Id="rId12" Type="http://schemas.openxmlformats.org/officeDocument/2006/relationships/theme" Target="../theme/theme38.xml"/><Relationship Id="rId2" Type="http://schemas.openxmlformats.org/officeDocument/2006/relationships/slideLayout" Target="../slideLayouts/slideLayout421.xml"/><Relationship Id="rId1" Type="http://schemas.openxmlformats.org/officeDocument/2006/relationships/slideLayout" Target="../slideLayouts/slideLayout420.xml"/><Relationship Id="rId6" Type="http://schemas.openxmlformats.org/officeDocument/2006/relationships/slideLayout" Target="../slideLayouts/slideLayout425.xml"/><Relationship Id="rId11" Type="http://schemas.openxmlformats.org/officeDocument/2006/relationships/slideLayout" Target="../slideLayouts/slideLayout430.xml"/><Relationship Id="rId5" Type="http://schemas.openxmlformats.org/officeDocument/2006/relationships/slideLayout" Target="../slideLayouts/slideLayout424.xml"/><Relationship Id="rId10" Type="http://schemas.openxmlformats.org/officeDocument/2006/relationships/slideLayout" Target="../slideLayouts/slideLayout429.xml"/><Relationship Id="rId4" Type="http://schemas.openxmlformats.org/officeDocument/2006/relationships/slideLayout" Target="../slideLayouts/slideLayout423.xml"/><Relationship Id="rId9" Type="http://schemas.openxmlformats.org/officeDocument/2006/relationships/slideLayout" Target="../slideLayouts/slideLayout428.xml"/></Relationships>
</file>

<file path=ppt/slideMasters/_rels/slideMaster3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8.xml"/><Relationship Id="rId13" Type="http://schemas.openxmlformats.org/officeDocument/2006/relationships/slideLayout" Target="../slideLayouts/slideLayout443.xml"/><Relationship Id="rId3" Type="http://schemas.openxmlformats.org/officeDocument/2006/relationships/slideLayout" Target="../slideLayouts/slideLayout433.xml"/><Relationship Id="rId7" Type="http://schemas.openxmlformats.org/officeDocument/2006/relationships/slideLayout" Target="../slideLayouts/slideLayout437.xml"/><Relationship Id="rId12" Type="http://schemas.openxmlformats.org/officeDocument/2006/relationships/slideLayout" Target="../slideLayouts/slideLayout442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43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431.xml"/><Relationship Id="rId6" Type="http://schemas.openxmlformats.org/officeDocument/2006/relationships/slideLayout" Target="../slideLayouts/slideLayout436.xml"/><Relationship Id="rId11" Type="http://schemas.openxmlformats.org/officeDocument/2006/relationships/slideLayout" Target="../slideLayouts/slideLayout441.xml"/><Relationship Id="rId5" Type="http://schemas.openxmlformats.org/officeDocument/2006/relationships/slideLayout" Target="../slideLayouts/slideLayout435.xml"/><Relationship Id="rId15" Type="http://schemas.openxmlformats.org/officeDocument/2006/relationships/theme" Target="../theme/theme39.xml"/><Relationship Id="rId10" Type="http://schemas.openxmlformats.org/officeDocument/2006/relationships/slideLayout" Target="../slideLayouts/slideLayout440.xml"/><Relationship Id="rId4" Type="http://schemas.openxmlformats.org/officeDocument/2006/relationships/slideLayout" Target="../slideLayouts/slideLayout434.xml"/><Relationship Id="rId9" Type="http://schemas.openxmlformats.org/officeDocument/2006/relationships/slideLayout" Target="../slideLayouts/slideLayout439.xml"/><Relationship Id="rId14" Type="http://schemas.openxmlformats.org/officeDocument/2006/relationships/slideLayout" Target="../slideLayouts/slideLayout44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13" Type="http://schemas.openxmlformats.org/officeDocument/2006/relationships/slideLayout" Target="../slideLayouts/slideLayout105.xml"/><Relationship Id="rId3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9.xml"/><Relationship Id="rId12" Type="http://schemas.openxmlformats.org/officeDocument/2006/relationships/slideLayout" Target="../slideLayouts/slideLayout104.xml"/><Relationship Id="rId2" Type="http://schemas.openxmlformats.org/officeDocument/2006/relationships/slideLayout" Target="../slideLayouts/slideLayout94.xml"/><Relationship Id="rId16" Type="http://schemas.openxmlformats.org/officeDocument/2006/relationships/theme" Target="../theme/theme9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97.xml"/><Relationship Id="rId15" Type="http://schemas.openxmlformats.org/officeDocument/2006/relationships/slideLayout" Target="../slideLayouts/slideLayout107.xml"/><Relationship Id="rId10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Relationship Id="rId14" Type="http://schemas.openxmlformats.org/officeDocument/2006/relationships/slideLayout" Target="../slideLayouts/slideLayout10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+mj-lt"/>
              </a:defRPr>
            </a:lvl1pPr>
          </a:lstStyle>
          <a:p>
            <a:fld id="{D5D1CDAF-275D-45FB-9631-04F906E77F5E}" type="datetime1">
              <a:rPr lang="ru-RU" smtClean="0"/>
              <a:pPr/>
              <a:t>27.08.2017</a:t>
            </a:fld>
            <a:endParaRPr lang="ru-RU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smtClean="0">
                <a:latin typeface="+mj-lt"/>
              </a:defRPr>
            </a:lvl1pPr>
          </a:lstStyle>
          <a:p>
            <a:endParaRPr lang="ru-RU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+mj-lt"/>
              </a:defRPr>
            </a:lvl1pPr>
          </a:lstStyle>
          <a:p>
            <a:fld id="{E53DFD92-0521-41DC-85EC-B7FDA75AFDA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223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224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</p:sldLayoutIdLst>
  <p:transition spd="med">
    <p:pull dir="d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66FFFF"/>
            </a:gs>
            <a:gs pos="50000">
              <a:srgbClr val="FFFFFF"/>
            </a:gs>
            <a:gs pos="100000">
              <a:srgbClr val="66FF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fld id="{7FDB8117-36AE-4640-85C8-7813FD9FF43E}" type="datetime1">
              <a:rPr lang="ru-RU" smtClean="0"/>
              <a:pPr>
                <a:defRPr/>
              </a:pPr>
              <a:t>27.08.2017</a:t>
            </a:fld>
            <a:endParaRPr lang="ru-RU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C0DEE329-9FE4-46E6-9B49-3479B244D4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</p:sldLayoutIdLst>
  <p:transition spd="med">
    <p:pull dir="d"/>
  </p:transition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FFF00"/>
            </a:gs>
            <a:gs pos="100000">
              <a:srgbClr val="00CC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263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fld id="{85BBC319-66A7-4DBD-840E-4516F84444DA}" type="datetime1">
              <a:rPr lang="ru-RU" smtClean="0"/>
              <a:pPr>
                <a:defRPr/>
              </a:pPr>
              <a:t>27.08.2017</a:t>
            </a:fld>
            <a:endParaRPr lang="ru-RU"/>
          </a:p>
        </p:txBody>
      </p:sp>
      <p:sp>
        <p:nvSpPr>
          <p:cNvPr id="2263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63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4530767D-B992-4351-96A0-67CA2693C8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</p:sldLayoutIdLst>
  <p:transition spd="med">
    <p:pull dir="d"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488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</a:defRPr>
            </a:lvl1pPr>
          </a:lstStyle>
          <a:p>
            <a:pPr>
              <a:defRPr/>
            </a:pPr>
            <a:fld id="{99E04A62-04C0-408F-8921-23E1022D857C}" type="datetime1">
              <a:rPr lang="ru-RU" smtClean="0"/>
              <a:pPr>
                <a:defRPr/>
              </a:pPr>
              <a:t>27.08.2017</a:t>
            </a:fld>
            <a:endParaRPr lang="ru-RU"/>
          </a:p>
        </p:txBody>
      </p:sp>
      <p:sp>
        <p:nvSpPr>
          <p:cNvPr id="5488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488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</a:defRPr>
            </a:lvl1pPr>
          </a:lstStyle>
          <a:p>
            <a:pPr>
              <a:defRPr/>
            </a:pPr>
            <a:fld id="{F1AE2D49-79AD-4A90-B964-3CF83BD040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p:transition spd="med">
    <p:pull dir="d"/>
  </p:transition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433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solidFill>
            <a:srgbClr val="FFFFFF">
              <a:alpha val="65097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9D699E2-7050-4B29-AAB4-621E86EEA8F7}" type="datetime1">
              <a:rPr lang="ru-RU" smtClean="0"/>
              <a:pPr>
                <a:defRPr/>
              </a:pPr>
              <a:t>27.08.2017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FE4A24E-D818-4B3B-A17C-EC0D55E80A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</p:sldLayoutIdLst>
  <p:transition spd="med">
    <p:pull dir="d"/>
  </p:transition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5591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</a:defRPr>
            </a:lvl1pPr>
          </a:lstStyle>
          <a:p>
            <a:pPr>
              <a:defRPr/>
            </a:pPr>
            <a:fld id="{AF1B9BC9-1351-46A3-8630-F44368500426}" type="datetime1">
              <a:rPr lang="ru-RU" smtClean="0"/>
              <a:pPr>
                <a:defRPr/>
              </a:pPr>
              <a:t>27.08.2017</a:t>
            </a:fld>
            <a:endParaRPr lang="en-US"/>
          </a:p>
        </p:txBody>
      </p:sp>
      <p:sp>
        <p:nvSpPr>
          <p:cNvPr id="5591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91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</a:defRPr>
            </a:lvl1pPr>
          </a:lstStyle>
          <a:p>
            <a:pPr>
              <a:defRPr/>
            </a:pPr>
            <a:fld id="{DEA1E08C-7FD0-4F30-9356-4A9ED8C00A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</p:sldLayoutIdLst>
  <p:transition spd="med">
    <p:pull dir="d"/>
  </p:transition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66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847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fld id="{CEAC42D8-718D-446F-A77B-DFC4EC9DE7AC}" type="datetime1">
              <a:rPr lang="ru-RU" smtClean="0"/>
              <a:pPr>
                <a:defRPr/>
              </a:pPr>
              <a:t>27.08.2017</a:t>
            </a:fld>
            <a:endParaRPr lang="ru-RU"/>
          </a:p>
        </p:txBody>
      </p:sp>
      <p:sp>
        <p:nvSpPr>
          <p:cNvPr id="5847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847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5916EFDD-194E-4C4F-BACC-CB3D46CDDC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  <p:sldLayoutId id="2147483873" r:id="rId10"/>
    <p:sldLayoutId id="2147483874" r:id="rId11"/>
  </p:sldLayoutIdLst>
  <p:transition spd="med">
    <p:pull dir="d"/>
  </p:transition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66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123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fld id="{50E0F2B1-0FEC-4B63-9281-9B49EB4EE448}" type="datetime1">
              <a:rPr lang="ru-RU" smtClean="0"/>
              <a:pPr>
                <a:defRPr/>
              </a:pPr>
              <a:t>27.08.2017</a:t>
            </a:fld>
            <a:endParaRPr lang="ru-RU"/>
          </a:p>
        </p:txBody>
      </p:sp>
      <p:sp>
        <p:nvSpPr>
          <p:cNvPr id="6123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23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ECED6D3D-E9B3-41D4-9F42-60790E3105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  <p:sldLayoutId id="2147483877" r:id="rId2"/>
    <p:sldLayoutId id="2147483878" r:id="rId3"/>
    <p:sldLayoutId id="2147483879" r:id="rId4"/>
    <p:sldLayoutId id="2147483880" r:id="rId5"/>
    <p:sldLayoutId id="2147483881" r:id="rId6"/>
    <p:sldLayoutId id="2147483882" r:id="rId7"/>
    <p:sldLayoutId id="2147483883" r:id="rId8"/>
    <p:sldLayoutId id="2147483884" r:id="rId9"/>
    <p:sldLayoutId id="2147483885" r:id="rId10"/>
    <p:sldLayoutId id="2147483886" r:id="rId11"/>
  </p:sldLayoutIdLst>
  <p:transition spd="med">
    <p:pull dir="d"/>
  </p:transition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B670683E-EEA3-4B88-83E7-F17373A805A2}" type="datetime1">
              <a:rPr lang="ru-RU" smtClean="0"/>
              <a:pPr/>
              <a:t>27.08.2017</a:t>
            </a:fld>
            <a:endParaRPr lang="ru-RU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53DFD92-0521-41DC-85EC-B7FDA75AFDA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8" r:id="rId1"/>
    <p:sldLayoutId id="2147483979" r:id="rId2"/>
    <p:sldLayoutId id="2147483980" r:id="rId3"/>
    <p:sldLayoutId id="2147483981" r:id="rId4"/>
    <p:sldLayoutId id="2147483982" r:id="rId5"/>
    <p:sldLayoutId id="2147483983" r:id="rId6"/>
    <p:sldLayoutId id="2147483984" r:id="rId7"/>
    <p:sldLayoutId id="2147483985" r:id="rId8"/>
    <p:sldLayoutId id="2147483986" r:id="rId9"/>
    <p:sldLayoutId id="2147483987" r:id="rId10"/>
    <p:sldLayoutId id="2147483988" r:id="rId11"/>
  </p:sldLayoutIdLst>
  <p:transition spd="med">
    <p:pull dir="d"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fld id="{FEC45952-D192-48FE-8BA3-4AFF2D322C33}" type="datetime1">
              <a:rPr lang="ru-RU" smtClean="0"/>
              <a:pPr/>
              <a:t>27.08.2017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4F8B1E00-8149-4932-82C4-6FD9F88313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0" r:id="rId1"/>
    <p:sldLayoutId id="2147483991" r:id="rId2"/>
    <p:sldLayoutId id="2147483992" r:id="rId3"/>
    <p:sldLayoutId id="2147483993" r:id="rId4"/>
    <p:sldLayoutId id="2147483994" r:id="rId5"/>
    <p:sldLayoutId id="2147483995" r:id="rId6"/>
    <p:sldLayoutId id="2147483996" r:id="rId7"/>
    <p:sldLayoutId id="2147483997" r:id="rId8"/>
    <p:sldLayoutId id="2147483998" r:id="rId9"/>
    <p:sldLayoutId id="2147483999" r:id="rId10"/>
    <p:sldLayoutId id="2147484000" r:id="rId11"/>
  </p:sldLayoutIdLst>
  <p:transition spd="med">
    <p:pull dir="d"/>
  </p:transition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0BC7611A-279E-4224-ACD1-D31F8FF64077}" type="datetime1">
              <a:rPr lang="ru-RU" smtClean="0"/>
              <a:pPr/>
              <a:t>27.08.2017</a:t>
            </a:fld>
            <a:endParaRPr lang="ru-RU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53DFD92-0521-41DC-85EC-B7FDA75AFDA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2" r:id="rId1"/>
    <p:sldLayoutId id="2147484003" r:id="rId2"/>
    <p:sldLayoutId id="2147484004" r:id="rId3"/>
    <p:sldLayoutId id="2147484005" r:id="rId4"/>
    <p:sldLayoutId id="2147484006" r:id="rId5"/>
    <p:sldLayoutId id="2147484007" r:id="rId6"/>
    <p:sldLayoutId id="2147484008" r:id="rId7"/>
    <p:sldLayoutId id="2147484009" r:id="rId8"/>
    <p:sldLayoutId id="2147484010" r:id="rId9"/>
    <p:sldLayoutId id="2147484011" r:id="rId10"/>
    <p:sldLayoutId id="2147484012" r:id="rId11"/>
  </p:sldLayoutIdLst>
  <p:transition spd="med">
    <p:pull dir="d"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66FFFF"/>
            </a:gs>
            <a:gs pos="50000">
              <a:srgbClr val="FFFFFF"/>
            </a:gs>
            <a:gs pos="100000">
              <a:srgbClr val="66FF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fld id="{CB2E85E6-AD08-4BDB-8544-3435593878D1}" type="datetime1">
              <a:rPr lang="ru-RU" smtClean="0"/>
              <a:pPr>
                <a:defRPr/>
              </a:pPr>
              <a:t>27.08.2017</a:t>
            </a:fld>
            <a:endParaRPr lang="ru-RU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C0DEE329-9FE4-46E6-9B49-3479B244D4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ransition spd="med">
    <p:pull dir="d"/>
  </p:transition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fld id="{C7146179-E556-4655-8E11-5FE1BF48645A}" type="datetime1">
              <a:rPr lang="ru-RU" smtClean="0"/>
              <a:pPr/>
              <a:t>27.08.2017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4F8B1E00-8149-4932-82C4-6FD9F88313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4" r:id="rId1"/>
    <p:sldLayoutId id="2147484015" r:id="rId2"/>
    <p:sldLayoutId id="2147484016" r:id="rId3"/>
    <p:sldLayoutId id="2147484017" r:id="rId4"/>
    <p:sldLayoutId id="2147484018" r:id="rId5"/>
    <p:sldLayoutId id="2147484019" r:id="rId6"/>
    <p:sldLayoutId id="2147484020" r:id="rId7"/>
    <p:sldLayoutId id="2147484021" r:id="rId8"/>
    <p:sldLayoutId id="2147484022" r:id="rId9"/>
    <p:sldLayoutId id="2147484023" r:id="rId10"/>
    <p:sldLayoutId id="2147484024" r:id="rId11"/>
  </p:sldLayoutIdLst>
  <p:transition spd="med">
    <p:pull dir="d"/>
  </p:transition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6B9219DA-776F-4CA6-9209-41E4C0883A71}" type="datetime1">
              <a:rPr lang="ru-RU" smtClean="0"/>
              <a:pPr/>
              <a:t>27.08.2017</a:t>
            </a:fld>
            <a:endParaRPr lang="ru-RU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53DFD92-0521-41DC-85EC-B7FDA75AFDA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8" r:id="rId1"/>
    <p:sldLayoutId id="2147484039" r:id="rId2"/>
    <p:sldLayoutId id="2147484040" r:id="rId3"/>
    <p:sldLayoutId id="2147484041" r:id="rId4"/>
    <p:sldLayoutId id="2147484042" r:id="rId5"/>
    <p:sldLayoutId id="2147484043" r:id="rId6"/>
    <p:sldLayoutId id="2147484044" r:id="rId7"/>
    <p:sldLayoutId id="2147484045" r:id="rId8"/>
    <p:sldLayoutId id="2147484046" r:id="rId9"/>
    <p:sldLayoutId id="2147484047" r:id="rId10"/>
    <p:sldLayoutId id="2147484048" r:id="rId11"/>
  </p:sldLayoutIdLst>
  <p:transition spd="med">
    <p:pull dir="d"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fld id="{1CA38C53-C54C-4406-A2A1-9785EFD621A5}" type="datetime1">
              <a:rPr lang="ru-RU" smtClean="0"/>
              <a:pPr/>
              <a:t>27.08.2017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4F8B1E00-8149-4932-82C4-6FD9F88313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0" r:id="rId1"/>
    <p:sldLayoutId id="2147484051" r:id="rId2"/>
    <p:sldLayoutId id="2147484052" r:id="rId3"/>
    <p:sldLayoutId id="2147484053" r:id="rId4"/>
    <p:sldLayoutId id="2147484054" r:id="rId5"/>
    <p:sldLayoutId id="2147484055" r:id="rId6"/>
    <p:sldLayoutId id="2147484056" r:id="rId7"/>
    <p:sldLayoutId id="2147484057" r:id="rId8"/>
    <p:sldLayoutId id="2147484058" r:id="rId9"/>
    <p:sldLayoutId id="2147484059" r:id="rId10"/>
    <p:sldLayoutId id="2147484060" r:id="rId11"/>
  </p:sldLayoutIdLst>
  <p:transition spd="med">
    <p:pull dir="d"/>
  </p:transition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40F29838-49F6-4D77-A7AA-912A718B6093}" type="datetime1">
              <a:rPr lang="ru-RU" smtClean="0"/>
              <a:pPr/>
              <a:t>27.08.2017</a:t>
            </a:fld>
            <a:endParaRPr lang="ru-RU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53DFD92-0521-41DC-85EC-B7FDA75AFDA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2" r:id="rId1"/>
    <p:sldLayoutId id="2147484063" r:id="rId2"/>
    <p:sldLayoutId id="2147484064" r:id="rId3"/>
    <p:sldLayoutId id="2147484065" r:id="rId4"/>
    <p:sldLayoutId id="2147484066" r:id="rId5"/>
    <p:sldLayoutId id="2147484067" r:id="rId6"/>
    <p:sldLayoutId id="2147484068" r:id="rId7"/>
    <p:sldLayoutId id="2147484069" r:id="rId8"/>
    <p:sldLayoutId id="2147484070" r:id="rId9"/>
    <p:sldLayoutId id="2147484071" r:id="rId10"/>
    <p:sldLayoutId id="2147484072" r:id="rId11"/>
  </p:sldLayoutIdLst>
  <p:transition spd="med">
    <p:pull dir="d"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fld id="{38E5E8C2-F2FE-49A5-81FA-23DA57D52590}" type="datetime1">
              <a:rPr lang="ru-RU" smtClean="0"/>
              <a:pPr/>
              <a:t>27.08.2017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4F8B1E00-8149-4932-82C4-6FD9F88313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4" r:id="rId1"/>
    <p:sldLayoutId id="2147484075" r:id="rId2"/>
    <p:sldLayoutId id="2147484076" r:id="rId3"/>
    <p:sldLayoutId id="2147484077" r:id="rId4"/>
    <p:sldLayoutId id="2147484078" r:id="rId5"/>
    <p:sldLayoutId id="2147484079" r:id="rId6"/>
    <p:sldLayoutId id="2147484080" r:id="rId7"/>
    <p:sldLayoutId id="2147484081" r:id="rId8"/>
    <p:sldLayoutId id="2147484082" r:id="rId9"/>
    <p:sldLayoutId id="2147484083" r:id="rId10"/>
    <p:sldLayoutId id="2147484084" r:id="rId11"/>
  </p:sldLayoutIdLst>
  <p:transition spd="med">
    <p:pull dir="d"/>
  </p:transition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E149A986-242F-46F1-AB56-2752DA689AC7}" type="datetime1">
              <a:rPr lang="ru-RU" smtClean="0"/>
              <a:pPr/>
              <a:t>27.08.2017</a:t>
            </a:fld>
            <a:endParaRPr lang="ru-RU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53DFD92-0521-41DC-85EC-B7FDA75AFDA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0" r:id="rId1"/>
    <p:sldLayoutId id="2147484181" r:id="rId2"/>
    <p:sldLayoutId id="2147484182" r:id="rId3"/>
    <p:sldLayoutId id="2147484183" r:id="rId4"/>
    <p:sldLayoutId id="2147484184" r:id="rId5"/>
    <p:sldLayoutId id="2147484185" r:id="rId6"/>
    <p:sldLayoutId id="2147484186" r:id="rId7"/>
    <p:sldLayoutId id="2147484187" r:id="rId8"/>
    <p:sldLayoutId id="2147484188" r:id="rId9"/>
    <p:sldLayoutId id="2147484189" r:id="rId10"/>
    <p:sldLayoutId id="2147484190" r:id="rId11"/>
  </p:sldLayoutIdLst>
  <p:transition spd="med">
    <p:pull dir="d"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fld id="{25877E27-1E28-48BB-9895-D17ED9C5549A}" type="datetime1">
              <a:rPr lang="ru-RU" smtClean="0"/>
              <a:pPr/>
              <a:t>27.08.2017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4F8B1E00-8149-4932-82C4-6FD9F88313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2" r:id="rId1"/>
    <p:sldLayoutId id="2147484193" r:id="rId2"/>
    <p:sldLayoutId id="2147484194" r:id="rId3"/>
    <p:sldLayoutId id="2147484195" r:id="rId4"/>
    <p:sldLayoutId id="2147484196" r:id="rId5"/>
    <p:sldLayoutId id="2147484197" r:id="rId6"/>
    <p:sldLayoutId id="2147484198" r:id="rId7"/>
    <p:sldLayoutId id="2147484199" r:id="rId8"/>
    <p:sldLayoutId id="2147484200" r:id="rId9"/>
    <p:sldLayoutId id="2147484201" r:id="rId10"/>
    <p:sldLayoutId id="2147484202" r:id="rId11"/>
  </p:sldLayoutIdLst>
  <p:transition spd="med">
    <p:pull dir="d"/>
  </p:transition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65BE886D-842A-4E63-A8C5-BD8856A0167E}" type="datetime1">
              <a:rPr lang="ru-RU" smtClean="0"/>
              <a:pPr/>
              <a:t>27.08.2017</a:t>
            </a:fld>
            <a:endParaRPr lang="ru-RU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53DFD92-0521-41DC-85EC-B7FDA75AFDA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04" r:id="rId1"/>
    <p:sldLayoutId id="2147484205" r:id="rId2"/>
    <p:sldLayoutId id="2147484206" r:id="rId3"/>
    <p:sldLayoutId id="2147484207" r:id="rId4"/>
    <p:sldLayoutId id="2147484208" r:id="rId5"/>
    <p:sldLayoutId id="2147484209" r:id="rId6"/>
    <p:sldLayoutId id="2147484210" r:id="rId7"/>
    <p:sldLayoutId id="2147484211" r:id="rId8"/>
    <p:sldLayoutId id="2147484212" r:id="rId9"/>
    <p:sldLayoutId id="2147484213" r:id="rId10"/>
    <p:sldLayoutId id="2147484214" r:id="rId11"/>
  </p:sldLayoutIdLst>
  <p:transition spd="med">
    <p:pull dir="d"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fld id="{2608669D-84DD-4C4F-9260-4C9ED7EF57C1}" type="datetime1">
              <a:rPr lang="ru-RU" smtClean="0"/>
              <a:pPr/>
              <a:t>27.08.2017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4F8B1E00-8149-4932-82C4-6FD9F88313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6" r:id="rId1"/>
    <p:sldLayoutId id="2147484217" r:id="rId2"/>
    <p:sldLayoutId id="2147484218" r:id="rId3"/>
    <p:sldLayoutId id="2147484219" r:id="rId4"/>
    <p:sldLayoutId id="2147484220" r:id="rId5"/>
    <p:sldLayoutId id="2147484221" r:id="rId6"/>
    <p:sldLayoutId id="2147484222" r:id="rId7"/>
    <p:sldLayoutId id="2147484223" r:id="rId8"/>
    <p:sldLayoutId id="2147484224" r:id="rId9"/>
    <p:sldLayoutId id="2147484225" r:id="rId10"/>
    <p:sldLayoutId id="2147484226" r:id="rId11"/>
  </p:sldLayoutIdLst>
  <p:transition spd="med">
    <p:pull dir="d"/>
  </p:transition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25CF2EB0-19FA-4AAF-8ED6-B31DA718654A}" type="datetime1">
              <a:rPr lang="ru-RU" smtClean="0"/>
              <a:pPr/>
              <a:t>27.08.2017</a:t>
            </a:fld>
            <a:endParaRPr lang="ru-RU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53DFD92-0521-41DC-85EC-B7FDA75AFDA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94" r:id="rId1"/>
    <p:sldLayoutId id="2147484295" r:id="rId2"/>
    <p:sldLayoutId id="2147484296" r:id="rId3"/>
    <p:sldLayoutId id="2147484297" r:id="rId4"/>
    <p:sldLayoutId id="2147484298" r:id="rId5"/>
    <p:sldLayoutId id="2147484299" r:id="rId6"/>
    <p:sldLayoutId id="2147484300" r:id="rId7"/>
    <p:sldLayoutId id="2147484301" r:id="rId8"/>
    <p:sldLayoutId id="2147484302" r:id="rId9"/>
    <p:sldLayoutId id="2147484303" r:id="rId10"/>
    <p:sldLayoutId id="2147484304" r:id="rId11"/>
  </p:sldLayoutIdLst>
  <p:transition spd="med">
    <p:pull dir="d"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FFF00"/>
            </a:gs>
            <a:gs pos="100000">
              <a:srgbClr val="00CC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263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fld id="{E8572173-6D9B-4D94-A27E-5B1A6D24399D}" type="datetime1">
              <a:rPr lang="ru-RU" smtClean="0"/>
              <a:pPr>
                <a:defRPr/>
              </a:pPr>
              <a:t>27.08.2017</a:t>
            </a:fld>
            <a:endParaRPr lang="ru-RU"/>
          </a:p>
        </p:txBody>
      </p:sp>
      <p:sp>
        <p:nvSpPr>
          <p:cNvPr id="2263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63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4530767D-B992-4351-96A0-67CA2693C8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transition spd="med">
    <p:pull dir="d"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fld id="{C80516AD-C4A0-4A1E-A76A-326DF632C594}" type="datetime1">
              <a:rPr lang="ru-RU" smtClean="0"/>
              <a:pPr/>
              <a:t>27.08.2017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C62EA9B9-B85A-4F78-9BFC-5877A9FC00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6" r:id="rId1"/>
    <p:sldLayoutId id="2147484307" r:id="rId2"/>
    <p:sldLayoutId id="2147484308" r:id="rId3"/>
    <p:sldLayoutId id="2147484309" r:id="rId4"/>
    <p:sldLayoutId id="2147484310" r:id="rId5"/>
    <p:sldLayoutId id="2147484311" r:id="rId6"/>
    <p:sldLayoutId id="2147484312" r:id="rId7"/>
    <p:sldLayoutId id="2147484313" r:id="rId8"/>
    <p:sldLayoutId id="2147484314" r:id="rId9"/>
    <p:sldLayoutId id="2147484315" r:id="rId10"/>
    <p:sldLayoutId id="2147484316" r:id="rId11"/>
  </p:sldLayoutIdLst>
  <p:transition spd="med">
    <p:pull dir="d"/>
  </p:transition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+mj-lt"/>
              </a:defRPr>
            </a:lvl1pPr>
          </a:lstStyle>
          <a:p>
            <a:fld id="{34B93F0E-A540-4E27-B34E-DD783DE429AA}" type="datetime1">
              <a:rPr lang="ru-RU" smtClean="0"/>
              <a:pPr/>
              <a:t>27.08.2017</a:t>
            </a:fld>
            <a:endParaRPr lang="ru-RU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smtClean="0">
                <a:latin typeface="+mj-lt"/>
              </a:defRPr>
            </a:lvl1pPr>
          </a:lstStyle>
          <a:p>
            <a:endParaRPr lang="ru-RU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+mj-lt"/>
              </a:defRPr>
            </a:lvl1pPr>
          </a:lstStyle>
          <a:p>
            <a:fld id="{E53DFD92-0521-41DC-85EC-B7FDA75AFDA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223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224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06" r:id="rId1"/>
    <p:sldLayoutId id="2147484407" r:id="rId2"/>
    <p:sldLayoutId id="2147484408" r:id="rId3"/>
    <p:sldLayoutId id="2147484409" r:id="rId4"/>
    <p:sldLayoutId id="2147484410" r:id="rId5"/>
    <p:sldLayoutId id="2147484411" r:id="rId6"/>
    <p:sldLayoutId id="2147484412" r:id="rId7"/>
    <p:sldLayoutId id="2147484413" r:id="rId8"/>
    <p:sldLayoutId id="2147484414" r:id="rId9"/>
    <p:sldLayoutId id="2147484415" r:id="rId10"/>
    <p:sldLayoutId id="2147484416" r:id="rId11"/>
    <p:sldLayoutId id="2147484417" r:id="rId12"/>
    <p:sldLayoutId id="2147484418" r:id="rId13"/>
    <p:sldLayoutId id="2147484419" r:id="rId14"/>
    <p:sldLayoutId id="2147484420" r:id="rId15"/>
  </p:sldLayoutIdLst>
  <p:transition spd="med">
    <p:pull dir="d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66FFFF"/>
            </a:gs>
            <a:gs pos="50000">
              <a:srgbClr val="FFFFFF"/>
            </a:gs>
            <a:gs pos="100000">
              <a:srgbClr val="66FF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fld id="{9614EE7B-5557-4F02-A7E9-ACDE87BB00F7}" type="datetime1">
              <a:rPr lang="ru-RU" smtClean="0"/>
              <a:pPr>
                <a:defRPr/>
              </a:pPr>
              <a:t>27.08.2017</a:t>
            </a:fld>
            <a:endParaRPr lang="ru-RU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C0DEE329-9FE4-46E6-9B49-3479B244D4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22" r:id="rId1"/>
    <p:sldLayoutId id="2147484423" r:id="rId2"/>
    <p:sldLayoutId id="2147484424" r:id="rId3"/>
    <p:sldLayoutId id="2147484425" r:id="rId4"/>
    <p:sldLayoutId id="2147484426" r:id="rId5"/>
    <p:sldLayoutId id="2147484427" r:id="rId6"/>
    <p:sldLayoutId id="2147484428" r:id="rId7"/>
    <p:sldLayoutId id="2147484429" r:id="rId8"/>
    <p:sldLayoutId id="2147484430" r:id="rId9"/>
    <p:sldLayoutId id="2147484431" r:id="rId10"/>
    <p:sldLayoutId id="2147484432" r:id="rId11"/>
  </p:sldLayoutIdLst>
  <p:transition spd="med">
    <p:pull dir="d"/>
  </p:transition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FFF00"/>
            </a:gs>
            <a:gs pos="100000">
              <a:srgbClr val="00CC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263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fld id="{D15F3B15-47DE-4B3A-9B22-A0EC6AAE59D9}" type="datetime1">
              <a:rPr lang="ru-RU" smtClean="0"/>
              <a:pPr>
                <a:defRPr/>
              </a:pPr>
              <a:t>27.08.2017</a:t>
            </a:fld>
            <a:endParaRPr lang="ru-RU"/>
          </a:p>
        </p:txBody>
      </p:sp>
      <p:sp>
        <p:nvSpPr>
          <p:cNvPr id="2263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63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4530767D-B992-4351-96A0-67CA2693C8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34" r:id="rId1"/>
    <p:sldLayoutId id="2147484435" r:id="rId2"/>
    <p:sldLayoutId id="2147484436" r:id="rId3"/>
    <p:sldLayoutId id="2147484437" r:id="rId4"/>
    <p:sldLayoutId id="2147484438" r:id="rId5"/>
    <p:sldLayoutId id="2147484439" r:id="rId6"/>
    <p:sldLayoutId id="2147484440" r:id="rId7"/>
    <p:sldLayoutId id="2147484441" r:id="rId8"/>
    <p:sldLayoutId id="2147484442" r:id="rId9"/>
    <p:sldLayoutId id="2147484443" r:id="rId10"/>
    <p:sldLayoutId id="2147484444" r:id="rId11"/>
  </p:sldLayoutIdLst>
  <p:transition spd="med">
    <p:pull dir="d"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488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</a:defRPr>
            </a:lvl1pPr>
          </a:lstStyle>
          <a:p>
            <a:pPr>
              <a:defRPr/>
            </a:pPr>
            <a:fld id="{F00912D2-8C8D-4FD1-A7C2-0F69F7740348}" type="datetime1">
              <a:rPr lang="ru-RU" smtClean="0"/>
              <a:pPr>
                <a:defRPr/>
              </a:pPr>
              <a:t>27.08.2017</a:t>
            </a:fld>
            <a:endParaRPr lang="ru-RU"/>
          </a:p>
        </p:txBody>
      </p:sp>
      <p:sp>
        <p:nvSpPr>
          <p:cNvPr id="5488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488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</a:defRPr>
            </a:lvl1pPr>
          </a:lstStyle>
          <a:p>
            <a:pPr>
              <a:defRPr/>
            </a:pPr>
            <a:fld id="{F1AE2D49-79AD-4A90-B964-3CF83BD040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46" r:id="rId1"/>
    <p:sldLayoutId id="2147484447" r:id="rId2"/>
    <p:sldLayoutId id="2147484448" r:id="rId3"/>
    <p:sldLayoutId id="2147484449" r:id="rId4"/>
    <p:sldLayoutId id="2147484450" r:id="rId5"/>
    <p:sldLayoutId id="2147484451" r:id="rId6"/>
    <p:sldLayoutId id="2147484452" r:id="rId7"/>
    <p:sldLayoutId id="2147484453" r:id="rId8"/>
    <p:sldLayoutId id="2147484454" r:id="rId9"/>
    <p:sldLayoutId id="2147484455" r:id="rId10"/>
    <p:sldLayoutId id="2147484456" r:id="rId11"/>
  </p:sldLayoutIdLst>
  <p:transition spd="med">
    <p:pull dir="d"/>
  </p:transition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433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solidFill>
            <a:srgbClr val="FFFFFF">
              <a:alpha val="65097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42F7EE9-494B-4E42-9BCD-1C7E5F7DFF8C}" type="datetime1">
              <a:rPr lang="ru-RU" smtClean="0"/>
              <a:pPr>
                <a:defRPr/>
              </a:pPr>
              <a:t>27.08.2017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FE4A24E-D818-4B3B-A17C-EC0D55E80A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58" r:id="rId1"/>
    <p:sldLayoutId id="2147484459" r:id="rId2"/>
    <p:sldLayoutId id="2147484460" r:id="rId3"/>
    <p:sldLayoutId id="2147484461" r:id="rId4"/>
    <p:sldLayoutId id="2147484462" r:id="rId5"/>
    <p:sldLayoutId id="2147484463" r:id="rId6"/>
    <p:sldLayoutId id="2147484464" r:id="rId7"/>
    <p:sldLayoutId id="2147484465" r:id="rId8"/>
    <p:sldLayoutId id="2147484466" r:id="rId9"/>
    <p:sldLayoutId id="2147484467" r:id="rId10"/>
    <p:sldLayoutId id="2147484468" r:id="rId11"/>
  </p:sldLayoutIdLst>
  <p:transition spd="med">
    <p:pull dir="d"/>
  </p:transition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5591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</a:defRPr>
            </a:lvl1pPr>
          </a:lstStyle>
          <a:p>
            <a:pPr>
              <a:defRPr/>
            </a:pPr>
            <a:fld id="{A5563FA5-2EFB-49D4-85DC-9134E109BB97}" type="datetime1">
              <a:rPr lang="ru-RU" smtClean="0"/>
              <a:pPr>
                <a:defRPr/>
              </a:pPr>
              <a:t>27.08.2017</a:t>
            </a:fld>
            <a:endParaRPr lang="en-US"/>
          </a:p>
        </p:txBody>
      </p:sp>
      <p:sp>
        <p:nvSpPr>
          <p:cNvPr id="5591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91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</a:defRPr>
            </a:lvl1pPr>
          </a:lstStyle>
          <a:p>
            <a:pPr>
              <a:defRPr/>
            </a:pPr>
            <a:fld id="{DEA1E08C-7FD0-4F30-9356-4A9ED8C00A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70" r:id="rId1"/>
    <p:sldLayoutId id="2147484471" r:id="rId2"/>
    <p:sldLayoutId id="2147484472" r:id="rId3"/>
    <p:sldLayoutId id="2147484473" r:id="rId4"/>
    <p:sldLayoutId id="2147484474" r:id="rId5"/>
    <p:sldLayoutId id="2147484475" r:id="rId6"/>
    <p:sldLayoutId id="2147484476" r:id="rId7"/>
    <p:sldLayoutId id="2147484477" r:id="rId8"/>
    <p:sldLayoutId id="2147484478" r:id="rId9"/>
    <p:sldLayoutId id="2147484479" r:id="rId10"/>
    <p:sldLayoutId id="2147484480" r:id="rId11"/>
  </p:sldLayoutIdLst>
  <p:transition spd="med">
    <p:pull dir="d"/>
  </p:transition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66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847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fld id="{57BD1F88-AA2F-453A-9782-E097A703E4FD}" type="datetime1">
              <a:rPr lang="ru-RU" smtClean="0"/>
              <a:pPr>
                <a:defRPr/>
              </a:pPr>
              <a:t>27.08.2017</a:t>
            </a:fld>
            <a:endParaRPr lang="ru-RU"/>
          </a:p>
        </p:txBody>
      </p:sp>
      <p:sp>
        <p:nvSpPr>
          <p:cNvPr id="5847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847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5916EFDD-194E-4C4F-BACC-CB3D46CDDC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82" r:id="rId1"/>
    <p:sldLayoutId id="2147484483" r:id="rId2"/>
    <p:sldLayoutId id="2147484484" r:id="rId3"/>
    <p:sldLayoutId id="2147484485" r:id="rId4"/>
    <p:sldLayoutId id="2147484486" r:id="rId5"/>
    <p:sldLayoutId id="2147484487" r:id="rId6"/>
    <p:sldLayoutId id="2147484488" r:id="rId7"/>
    <p:sldLayoutId id="2147484489" r:id="rId8"/>
    <p:sldLayoutId id="2147484490" r:id="rId9"/>
    <p:sldLayoutId id="2147484491" r:id="rId10"/>
    <p:sldLayoutId id="2147484492" r:id="rId11"/>
  </p:sldLayoutIdLst>
  <p:transition spd="med">
    <p:pull dir="d"/>
  </p:transition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66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123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fld id="{FD4078F3-7227-4554-B5E5-E7590C8F786A}" type="datetime1">
              <a:rPr lang="ru-RU" smtClean="0"/>
              <a:pPr>
                <a:defRPr/>
              </a:pPr>
              <a:t>27.08.2017</a:t>
            </a:fld>
            <a:endParaRPr lang="ru-RU"/>
          </a:p>
        </p:txBody>
      </p:sp>
      <p:sp>
        <p:nvSpPr>
          <p:cNvPr id="6123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23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ECED6D3D-E9B3-41D4-9F42-60790E3105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94" r:id="rId1"/>
    <p:sldLayoutId id="2147484495" r:id="rId2"/>
    <p:sldLayoutId id="2147484496" r:id="rId3"/>
    <p:sldLayoutId id="2147484497" r:id="rId4"/>
    <p:sldLayoutId id="2147484498" r:id="rId5"/>
    <p:sldLayoutId id="2147484499" r:id="rId6"/>
    <p:sldLayoutId id="2147484500" r:id="rId7"/>
    <p:sldLayoutId id="2147484501" r:id="rId8"/>
    <p:sldLayoutId id="2147484502" r:id="rId9"/>
    <p:sldLayoutId id="2147484503" r:id="rId10"/>
    <p:sldLayoutId id="2147484504" r:id="rId11"/>
  </p:sldLayoutIdLst>
  <p:transition spd="med">
    <p:pull dir="d"/>
  </p:transition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Freeform 7"/>
          <p:cNvSpPr>
            <a:spLocks/>
          </p:cNvSpPr>
          <p:nvPr/>
        </p:nvSpPr>
        <p:spPr bwMode="gray">
          <a:xfrm>
            <a:off x="-9525" y="-9525"/>
            <a:ext cx="9156700" cy="6872288"/>
          </a:xfrm>
          <a:custGeom>
            <a:avLst/>
            <a:gdLst/>
            <a:ahLst/>
            <a:cxnLst>
              <a:cxn ang="0">
                <a:pos x="5766" y="605"/>
              </a:cxn>
              <a:cxn ang="0">
                <a:pos x="5768" y="4325"/>
              </a:cxn>
              <a:cxn ang="0">
                <a:pos x="1082" y="4329"/>
              </a:cxn>
              <a:cxn ang="0">
                <a:pos x="13" y="3351"/>
              </a:cxn>
              <a:cxn ang="0">
                <a:pos x="0" y="0"/>
              </a:cxn>
              <a:cxn ang="0">
                <a:pos x="2428" y="7"/>
              </a:cxn>
              <a:cxn ang="0">
                <a:pos x="5766" y="605"/>
              </a:cxn>
            </a:cxnLst>
            <a:rect l="0" t="0" r="r" b="b"/>
            <a:pathLst>
              <a:path w="5768" h="4329">
                <a:moveTo>
                  <a:pt x="5766" y="605"/>
                </a:moveTo>
                <a:cubicBezTo>
                  <a:pt x="5767" y="2464"/>
                  <a:pt x="5768" y="4325"/>
                  <a:pt x="5768" y="4325"/>
                </a:cubicBezTo>
                <a:lnTo>
                  <a:pt x="1082" y="4329"/>
                </a:lnTo>
                <a:cubicBezTo>
                  <a:pt x="318" y="3809"/>
                  <a:pt x="9" y="3349"/>
                  <a:pt x="13" y="3351"/>
                </a:cubicBezTo>
                <a:lnTo>
                  <a:pt x="0" y="0"/>
                </a:lnTo>
                <a:lnTo>
                  <a:pt x="2428" y="7"/>
                </a:lnTo>
                <a:cubicBezTo>
                  <a:pt x="2428" y="12"/>
                  <a:pt x="3096" y="401"/>
                  <a:pt x="5766" y="605"/>
                </a:cubicBezTo>
                <a:close/>
              </a:path>
            </a:pathLst>
          </a:custGeom>
          <a:gradFill rotWithShape="1">
            <a:gsLst>
              <a:gs pos="0">
                <a:schemeClr val="bg1">
                  <a:gamma/>
                  <a:tint val="3137"/>
                  <a:invGamma/>
                </a:schemeClr>
              </a:gs>
              <a:gs pos="100000">
                <a:schemeClr val="bg1">
                  <a:alpha val="70000"/>
                </a:scheme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33" name="Freeform 9"/>
          <p:cNvSpPr>
            <a:spLocks/>
          </p:cNvSpPr>
          <p:nvPr/>
        </p:nvSpPr>
        <p:spPr bwMode="gray">
          <a:xfrm>
            <a:off x="-4763" y="5500688"/>
            <a:ext cx="1441451" cy="13589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100"/>
              </a:cxn>
              <a:cxn ang="0">
                <a:pos x="1089" y="1100"/>
              </a:cxn>
              <a:cxn ang="0">
                <a:pos x="0" y="0"/>
              </a:cxn>
            </a:cxnLst>
            <a:rect l="0" t="0" r="r" b="b"/>
            <a:pathLst>
              <a:path w="1089" h="1100">
                <a:moveTo>
                  <a:pt x="0" y="0"/>
                </a:moveTo>
                <a:cubicBezTo>
                  <a:pt x="0" y="550"/>
                  <a:pt x="0" y="1100"/>
                  <a:pt x="0" y="1100"/>
                </a:cubicBezTo>
                <a:lnTo>
                  <a:pt x="1089" y="1100"/>
                </a:lnTo>
                <a:cubicBezTo>
                  <a:pt x="1089" y="1100"/>
                  <a:pt x="596" y="865"/>
                  <a:pt x="0" y="0"/>
                </a:cubicBez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37" name="Line 13"/>
          <p:cNvSpPr>
            <a:spLocks noChangeShapeType="1"/>
          </p:cNvSpPr>
          <p:nvPr/>
        </p:nvSpPr>
        <p:spPr bwMode="gray">
          <a:xfrm>
            <a:off x="527050" y="0"/>
            <a:ext cx="0" cy="5910263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38" name="Line 14"/>
          <p:cNvSpPr>
            <a:spLocks noChangeShapeType="1"/>
          </p:cNvSpPr>
          <p:nvPr/>
        </p:nvSpPr>
        <p:spPr bwMode="gray">
          <a:xfrm>
            <a:off x="1677988" y="0"/>
            <a:ext cx="0" cy="68326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39" name="Line 15"/>
          <p:cNvSpPr>
            <a:spLocks noChangeShapeType="1"/>
          </p:cNvSpPr>
          <p:nvPr/>
        </p:nvSpPr>
        <p:spPr bwMode="gray">
          <a:xfrm>
            <a:off x="2830513" y="0"/>
            <a:ext cx="0" cy="686117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40" name="Line 16"/>
          <p:cNvSpPr>
            <a:spLocks noChangeShapeType="1"/>
          </p:cNvSpPr>
          <p:nvPr/>
        </p:nvSpPr>
        <p:spPr bwMode="gray">
          <a:xfrm>
            <a:off x="3983038" y="0"/>
            <a:ext cx="0" cy="6875463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41" name="Line 17"/>
          <p:cNvSpPr>
            <a:spLocks noChangeShapeType="1"/>
          </p:cNvSpPr>
          <p:nvPr/>
        </p:nvSpPr>
        <p:spPr bwMode="gray">
          <a:xfrm>
            <a:off x="5133975" y="388938"/>
            <a:ext cx="0" cy="6486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42" name="Line 18"/>
          <p:cNvSpPr>
            <a:spLocks noChangeShapeType="1"/>
          </p:cNvSpPr>
          <p:nvPr/>
        </p:nvSpPr>
        <p:spPr bwMode="gray">
          <a:xfrm>
            <a:off x="6286500" y="619125"/>
            <a:ext cx="0" cy="6256338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43" name="Line 19"/>
          <p:cNvSpPr>
            <a:spLocks noChangeShapeType="1"/>
          </p:cNvSpPr>
          <p:nvPr/>
        </p:nvSpPr>
        <p:spPr bwMode="gray">
          <a:xfrm>
            <a:off x="7439025" y="773113"/>
            <a:ext cx="0" cy="610235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44" name="Line 20"/>
          <p:cNvSpPr>
            <a:spLocks noChangeShapeType="1"/>
          </p:cNvSpPr>
          <p:nvPr/>
        </p:nvSpPr>
        <p:spPr bwMode="gray">
          <a:xfrm>
            <a:off x="8591550" y="900113"/>
            <a:ext cx="0" cy="597535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46" name="Line 22"/>
          <p:cNvSpPr>
            <a:spLocks noChangeShapeType="1"/>
          </p:cNvSpPr>
          <p:nvPr/>
        </p:nvSpPr>
        <p:spPr bwMode="gray">
          <a:xfrm rot="5400000">
            <a:off x="2595563" y="-2176463"/>
            <a:ext cx="0" cy="51911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47" name="Line 23"/>
          <p:cNvSpPr>
            <a:spLocks noChangeShapeType="1"/>
          </p:cNvSpPr>
          <p:nvPr/>
        </p:nvSpPr>
        <p:spPr bwMode="gray">
          <a:xfrm rot="5400000">
            <a:off x="4578350" y="-3036887"/>
            <a:ext cx="0" cy="91567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48" name="Line 24"/>
          <p:cNvSpPr>
            <a:spLocks noChangeShapeType="1"/>
          </p:cNvSpPr>
          <p:nvPr/>
        </p:nvSpPr>
        <p:spPr bwMode="gray">
          <a:xfrm rot="5400000">
            <a:off x="4578350" y="-1912937"/>
            <a:ext cx="0" cy="91567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49" name="Line 25"/>
          <p:cNvSpPr>
            <a:spLocks noChangeShapeType="1"/>
          </p:cNvSpPr>
          <p:nvPr/>
        </p:nvSpPr>
        <p:spPr bwMode="gray">
          <a:xfrm rot="5400000">
            <a:off x="4579938" y="-788988"/>
            <a:ext cx="0" cy="9153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50" name="Line 26"/>
          <p:cNvSpPr>
            <a:spLocks noChangeShapeType="1"/>
          </p:cNvSpPr>
          <p:nvPr/>
        </p:nvSpPr>
        <p:spPr bwMode="gray">
          <a:xfrm rot="5400000">
            <a:off x="4579938" y="334962"/>
            <a:ext cx="0" cy="9153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51" name="Line 27"/>
          <p:cNvSpPr>
            <a:spLocks noChangeShapeType="1"/>
          </p:cNvSpPr>
          <p:nvPr/>
        </p:nvSpPr>
        <p:spPr bwMode="gray">
          <a:xfrm rot="5400000">
            <a:off x="4905376" y="1824037"/>
            <a:ext cx="0" cy="842327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52" name="Rectangle 28"/>
          <p:cNvSpPr>
            <a:spLocks noChangeArrowheads="1"/>
          </p:cNvSpPr>
          <p:nvPr/>
        </p:nvSpPr>
        <p:spPr bwMode="gray">
          <a:xfrm>
            <a:off x="4005263" y="2692400"/>
            <a:ext cx="1128712" cy="1079500"/>
          </a:xfrm>
          <a:prstGeom prst="rect">
            <a:avLst/>
          </a:prstGeom>
          <a:solidFill>
            <a:srgbClr val="FFFFFF">
              <a:alpha val="25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53" name="Rectangle 29"/>
          <p:cNvSpPr>
            <a:spLocks noChangeArrowheads="1"/>
          </p:cNvSpPr>
          <p:nvPr/>
        </p:nvSpPr>
        <p:spPr bwMode="gray">
          <a:xfrm>
            <a:off x="7459663" y="4937125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54" name="Rectangle 30"/>
          <p:cNvSpPr>
            <a:spLocks noChangeArrowheads="1"/>
          </p:cNvSpPr>
          <p:nvPr/>
        </p:nvSpPr>
        <p:spPr bwMode="gray">
          <a:xfrm>
            <a:off x="549275" y="3808413"/>
            <a:ext cx="1128713" cy="1079500"/>
          </a:xfrm>
          <a:prstGeom prst="rect">
            <a:avLst/>
          </a:prstGeom>
          <a:solidFill>
            <a:srgbClr val="FFFFFF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55" name="Rectangle 31"/>
          <p:cNvSpPr>
            <a:spLocks noChangeArrowheads="1"/>
          </p:cNvSpPr>
          <p:nvPr/>
        </p:nvSpPr>
        <p:spPr bwMode="gray">
          <a:xfrm>
            <a:off x="6307138" y="6064250"/>
            <a:ext cx="1128712" cy="796925"/>
          </a:xfrm>
          <a:prstGeom prst="rect">
            <a:avLst/>
          </a:prstGeom>
          <a:solidFill>
            <a:srgbClr val="FFFFFF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56" name="Rectangle 32"/>
          <p:cNvSpPr>
            <a:spLocks noChangeArrowheads="1"/>
          </p:cNvSpPr>
          <p:nvPr/>
        </p:nvSpPr>
        <p:spPr bwMode="gray">
          <a:xfrm>
            <a:off x="2846388" y="0"/>
            <a:ext cx="1128712" cy="404813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57" name="Rectangle 33"/>
          <p:cNvSpPr>
            <a:spLocks noChangeArrowheads="1"/>
          </p:cNvSpPr>
          <p:nvPr/>
        </p:nvSpPr>
        <p:spPr bwMode="gray">
          <a:xfrm>
            <a:off x="2852738" y="4938713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58" name="Rectangle 34"/>
          <p:cNvSpPr>
            <a:spLocks noChangeArrowheads="1"/>
          </p:cNvSpPr>
          <p:nvPr/>
        </p:nvSpPr>
        <p:spPr bwMode="gray">
          <a:xfrm>
            <a:off x="6300788" y="1566863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EB3BF022-A8B4-4326-9C88-8084B1FED82B}" type="datetime1">
              <a:rPr lang="ru-RU" smtClean="0"/>
              <a:pPr/>
              <a:t>27.08.2017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53DFD92-0521-41DC-85EC-B7FDA75AFDA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60" name="Freeform 36"/>
          <p:cNvSpPr>
            <a:spLocks/>
          </p:cNvSpPr>
          <p:nvPr/>
        </p:nvSpPr>
        <p:spPr bwMode="gray">
          <a:xfrm>
            <a:off x="4041775" y="0"/>
            <a:ext cx="5105400" cy="739775"/>
          </a:xfrm>
          <a:custGeom>
            <a:avLst/>
            <a:gdLst/>
            <a:ahLst/>
            <a:cxnLst>
              <a:cxn ang="0">
                <a:pos x="3130" y="453"/>
              </a:cxn>
              <a:cxn ang="0">
                <a:pos x="3130" y="0"/>
              </a:cxn>
              <a:cxn ang="0">
                <a:pos x="0" y="0"/>
              </a:cxn>
              <a:cxn ang="0">
                <a:pos x="3130" y="453"/>
              </a:cxn>
            </a:cxnLst>
            <a:rect l="0" t="0" r="r" b="b"/>
            <a:pathLst>
              <a:path w="3130" h="453">
                <a:moveTo>
                  <a:pt x="3130" y="453"/>
                </a:moveTo>
                <a:cubicBezTo>
                  <a:pt x="3130" y="226"/>
                  <a:pt x="3130" y="0"/>
                  <a:pt x="3130" y="0"/>
                </a:cubicBezTo>
                <a:lnTo>
                  <a:pt x="0" y="0"/>
                </a:lnTo>
                <a:cubicBezTo>
                  <a:pt x="0" y="0"/>
                  <a:pt x="1298" y="389"/>
                  <a:pt x="3130" y="453"/>
                </a:cubicBezTo>
                <a:close/>
              </a:path>
            </a:pathLst>
          </a:custGeom>
          <a:solidFill>
            <a:schemeClr val="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457200" y="325438"/>
            <a:ext cx="8229600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pic>
        <p:nvPicPr>
          <p:cNvPr id="1061" name="Picture 37" descr="water"/>
          <p:cNvPicPr>
            <a:picLocks noChangeAspect="1" noChangeArrowheads="1"/>
          </p:cNvPicPr>
          <p:nvPr/>
        </p:nvPicPr>
        <p:blipFill>
          <a:blip r:embed="rId16"/>
          <a:srcRect l="22409" t="16374" b="27486"/>
          <a:stretch>
            <a:fillRect/>
          </a:stretch>
        </p:blipFill>
        <p:spPr bwMode="gray">
          <a:xfrm rot="786797">
            <a:off x="6629400" y="-381000"/>
            <a:ext cx="2417763" cy="1995488"/>
          </a:xfrm>
          <a:prstGeom prst="rect">
            <a:avLst/>
          </a:prstGeom>
          <a:noFill/>
        </p:spPr>
      </p:pic>
      <p:pic>
        <p:nvPicPr>
          <p:cNvPr id="1062" name="Picture 38" descr="3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gray">
          <a:xfrm rot="20740733" flipH="1">
            <a:off x="49213" y="5726113"/>
            <a:ext cx="1223962" cy="13716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545" r:id="rId1"/>
    <p:sldLayoutId id="2147484546" r:id="rId2"/>
    <p:sldLayoutId id="2147484547" r:id="rId3"/>
    <p:sldLayoutId id="2147484548" r:id="rId4"/>
    <p:sldLayoutId id="2147484549" r:id="rId5"/>
    <p:sldLayoutId id="2147484550" r:id="rId6"/>
    <p:sldLayoutId id="2147484551" r:id="rId7"/>
    <p:sldLayoutId id="2147484552" r:id="rId8"/>
    <p:sldLayoutId id="2147484553" r:id="rId9"/>
    <p:sldLayoutId id="2147484554" r:id="rId10"/>
    <p:sldLayoutId id="2147484555" r:id="rId11"/>
    <p:sldLayoutId id="2147484556" r:id="rId12"/>
    <p:sldLayoutId id="2147484557" r:id="rId13"/>
    <p:sldLayoutId id="2147484558" r:id="rId14"/>
  </p:sldLayoutIdLst>
  <p:transition spd="med">
    <p:pull dir="d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488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</a:defRPr>
            </a:lvl1pPr>
          </a:lstStyle>
          <a:p>
            <a:pPr>
              <a:defRPr/>
            </a:pPr>
            <a:fld id="{8338656A-C81D-484F-9670-31F0EDE33F2A}" type="datetime1">
              <a:rPr lang="ru-RU" smtClean="0"/>
              <a:pPr>
                <a:defRPr/>
              </a:pPr>
              <a:t>27.08.2017</a:t>
            </a:fld>
            <a:endParaRPr lang="ru-RU"/>
          </a:p>
        </p:txBody>
      </p:sp>
      <p:sp>
        <p:nvSpPr>
          <p:cNvPr id="5488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488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</a:defRPr>
            </a:lvl1pPr>
          </a:lstStyle>
          <a:p>
            <a:pPr>
              <a:defRPr/>
            </a:pPr>
            <a:fld id="{F1AE2D49-79AD-4A90-B964-3CF83BD040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transition spd="med">
    <p:pull dir="d"/>
  </p:transition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433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solidFill>
            <a:srgbClr val="FFFFFF">
              <a:alpha val="65097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3994575-ACF9-405E-9CBC-57F411EFAE6E}" type="datetime1">
              <a:rPr lang="ru-RU" smtClean="0"/>
              <a:pPr>
                <a:defRPr/>
              </a:pPr>
              <a:t>27.08.2017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FE4A24E-D818-4B3B-A17C-EC0D55E80A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ransition spd="med">
    <p:pull dir="d"/>
  </p:transition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5591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</a:defRPr>
            </a:lvl1pPr>
          </a:lstStyle>
          <a:p>
            <a:pPr>
              <a:defRPr/>
            </a:pPr>
            <a:fld id="{DD072625-61F0-4742-BCCF-364816092BFF}" type="datetime1">
              <a:rPr lang="ru-RU" smtClean="0"/>
              <a:pPr>
                <a:defRPr/>
              </a:pPr>
              <a:t>27.08.2017</a:t>
            </a:fld>
            <a:endParaRPr lang="en-US"/>
          </a:p>
        </p:txBody>
      </p:sp>
      <p:sp>
        <p:nvSpPr>
          <p:cNvPr id="5591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91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</a:defRPr>
            </a:lvl1pPr>
          </a:lstStyle>
          <a:p>
            <a:pPr>
              <a:defRPr/>
            </a:pPr>
            <a:fld id="{DEA1E08C-7FD0-4F30-9356-4A9ED8C00A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transition spd="med">
    <p:pull dir="d"/>
  </p:transition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66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847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fld id="{7B7173AF-71FC-4C96-BB10-B2A4F42A253D}" type="datetime1">
              <a:rPr lang="ru-RU" smtClean="0"/>
              <a:pPr>
                <a:defRPr/>
              </a:pPr>
              <a:t>27.08.2017</a:t>
            </a:fld>
            <a:endParaRPr lang="ru-RU"/>
          </a:p>
        </p:txBody>
      </p:sp>
      <p:sp>
        <p:nvSpPr>
          <p:cNvPr id="5847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847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5916EFDD-194E-4C4F-BACC-CB3D46CDDC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transition spd="med">
    <p:pull dir="d"/>
  </p:transition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66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123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fld id="{2512CB1E-00EE-4D2B-8960-6F13F5E862F3}" type="datetime1">
              <a:rPr lang="ru-RU" smtClean="0"/>
              <a:pPr>
                <a:defRPr/>
              </a:pPr>
              <a:t>27.08.2017</a:t>
            </a:fld>
            <a:endParaRPr lang="ru-RU"/>
          </a:p>
        </p:txBody>
      </p:sp>
      <p:sp>
        <p:nvSpPr>
          <p:cNvPr id="6123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23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ECED6D3D-E9B3-41D4-9F42-60790E3105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</p:sldLayoutIdLst>
  <p:transition spd="med">
    <p:pull dir="d"/>
  </p:transition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+mj-lt"/>
              </a:defRPr>
            </a:lvl1pPr>
          </a:lstStyle>
          <a:p>
            <a:fld id="{69F5DC0E-C9DF-49DE-8969-8DF7012920D7}" type="datetime1">
              <a:rPr lang="ru-RU" smtClean="0"/>
              <a:pPr/>
              <a:t>27.08.2017</a:t>
            </a:fld>
            <a:endParaRPr lang="ru-RU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smtClean="0">
                <a:latin typeface="+mj-lt"/>
              </a:defRPr>
            </a:lvl1pPr>
          </a:lstStyle>
          <a:p>
            <a:endParaRPr lang="ru-RU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+mj-lt"/>
              </a:defRPr>
            </a:lvl1pPr>
          </a:lstStyle>
          <a:p>
            <a:fld id="{E53DFD92-0521-41DC-85EC-B7FDA75AFDA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223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224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  <p:sldLayoutId id="2147483799" r:id="rId12"/>
    <p:sldLayoutId id="2147483800" r:id="rId13"/>
    <p:sldLayoutId id="2147483801" r:id="rId14"/>
    <p:sldLayoutId id="2147483802" r:id="rId15"/>
  </p:sldLayoutIdLst>
  <p:transition spd="med">
    <p:pull dir="d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3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3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3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3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36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3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3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3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3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37.xml"/><Relationship Id="rId1" Type="http://schemas.openxmlformats.org/officeDocument/2006/relationships/vmlDrawing" Target="../drawings/vmlDrawing1.v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3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://studopedia.info/8-47642.html" TargetMode="External"/><Relationship Id="rId3" Type="http://schemas.openxmlformats.org/officeDocument/2006/relationships/hyperlink" Target="http://interesnik.com/geometriya-v-nashej-zhizni/" TargetMode="External"/><Relationship Id="rId7" Type="http://schemas.openxmlformats.org/officeDocument/2006/relationships/hyperlink" Target="http://factopedia.ru/fact/3707" TargetMode="External"/><Relationship Id="rId2" Type="http://schemas.openxmlformats.org/officeDocument/2006/relationships/hyperlink" Target="https://ru.wikipedia.org/wiki/%D0%93%D0%B5%D0%BE%D0%BC%D0%B5%D1%82%D1%80%D0%B8%D1%8F" TargetMode="External"/><Relationship Id="rId1" Type="http://schemas.openxmlformats.org/officeDocument/2006/relationships/slideLayout" Target="../slideLayouts/slideLayout432.xml"/><Relationship Id="rId6" Type="http://schemas.openxmlformats.org/officeDocument/2006/relationships/hyperlink" Target="http://pochemuha.ru/istoriya-nozhnic-pervye-nozhnicy" TargetMode="External"/><Relationship Id="rId5" Type="http://schemas.openxmlformats.org/officeDocument/2006/relationships/hyperlink" Target="http://www.openarium.ru/%D0%9D%D0%BE%D1%80%D0%B2%D0%B5%D0%B3%D0%B8%D1%8F/%D0%9E%D1%81%D0%BB%D0%BE/%D0%9C%D0%BE%D1%81%D1%82%D1%8B/" TargetMode="External"/><Relationship Id="rId4" Type="http://schemas.openxmlformats.org/officeDocument/2006/relationships/hyperlink" Target="http://volna.org/geometrija/page/2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36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3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36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3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4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3374" y="5084762"/>
            <a:ext cx="7881963" cy="105888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  <a:latin typeface="+mn-lt"/>
                <a:cs typeface="Times New Roman" pitchFamily="18" charset="0"/>
              </a:rPr>
              <a:t>Подготовила учитель математики </a:t>
            </a:r>
            <a:r>
              <a:rPr lang="ru-RU" sz="2400" b="1" dirty="0" err="1" smtClean="0">
                <a:solidFill>
                  <a:schemeClr val="tx2"/>
                </a:solidFill>
                <a:latin typeface="+mn-lt"/>
                <a:cs typeface="Times New Roman" pitchFamily="18" charset="0"/>
              </a:rPr>
              <a:t>Снегурова</a:t>
            </a:r>
            <a:r>
              <a:rPr lang="ru-RU" sz="2400" b="1" dirty="0" smtClean="0">
                <a:solidFill>
                  <a:schemeClr val="tx2"/>
                </a:solidFill>
                <a:latin typeface="+mn-lt"/>
                <a:cs typeface="Times New Roman" pitchFamily="18" charset="0"/>
              </a:rPr>
              <a:t> А.М.</a:t>
            </a:r>
          </a:p>
          <a:p>
            <a:r>
              <a:rPr lang="ru-RU" sz="2400" b="1" dirty="0" smtClean="0">
                <a:solidFill>
                  <a:schemeClr val="tx2"/>
                </a:solidFill>
                <a:latin typeface="+mn-lt"/>
                <a:cs typeface="Times New Roman" pitchFamily="18" charset="0"/>
              </a:rPr>
              <a:t>             МБОУ СОШ №5 </a:t>
            </a:r>
            <a:r>
              <a:rPr lang="ru-RU" sz="2400" b="1" dirty="0" err="1" smtClean="0">
                <a:solidFill>
                  <a:schemeClr val="tx2"/>
                </a:solidFill>
                <a:latin typeface="+mn-lt"/>
                <a:cs typeface="Times New Roman" pitchFamily="18" charset="0"/>
              </a:rPr>
              <a:t>г-к</a:t>
            </a:r>
            <a:r>
              <a:rPr lang="ru-RU" sz="2400" b="1" dirty="0" smtClean="0">
                <a:solidFill>
                  <a:schemeClr val="tx2"/>
                </a:solidFill>
                <a:latin typeface="+mn-lt"/>
                <a:cs typeface="Times New Roman" pitchFamily="18" charset="0"/>
              </a:rPr>
              <a:t> Анапа.</a:t>
            </a:r>
            <a:endParaRPr lang="ru-RU" sz="2400" b="1" dirty="0">
              <a:solidFill>
                <a:schemeClr val="tx2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cs typeface="Times New Roman" pitchFamily="18" charset="0"/>
              </a:rPr>
              <a:t>Знакомство с геометрией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22033" y="3244334"/>
            <a:ext cx="20999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Геометрия в тренде</a:t>
            </a:r>
            <a:endParaRPr lang="ru-RU" dirty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25438"/>
            <a:ext cx="8215370" cy="531794"/>
          </a:xfrm>
        </p:spPr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Основоположники геометрии.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643306" y="928671"/>
            <a:ext cx="5214974" cy="267765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Фалес Милетский — философ, математик, астроном, первый из Семи мудрецов. Первые доказательства геометрических фактов связывают с именем Фалеса Милетского (639 – 548 гг. до н. э.) </a:t>
            </a: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DFD92-0521-41DC-85EC-B7FDA75AFDAF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571736" y="3318570"/>
            <a:ext cx="521497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Что есть больше всего на свете?</a:t>
            </a:r>
          </a:p>
          <a:p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- Пространство.</a:t>
            </a:r>
          </a:p>
          <a:p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- Что быстрее всего?</a:t>
            </a:r>
          </a:p>
          <a:p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- Ум.</a:t>
            </a:r>
          </a:p>
          <a:p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- Что мудрее всего?</a:t>
            </a:r>
          </a:p>
          <a:p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- Время.</a:t>
            </a:r>
          </a:p>
          <a:p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- Что приятнее всего?</a:t>
            </a:r>
          </a:p>
          <a:p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- Достичь желаемого. </a:t>
            </a:r>
          </a:p>
        </p:txBody>
      </p:sp>
      <p:pic>
        <p:nvPicPr>
          <p:cNvPr id="11" name="Рисунок 10" descr="Картинки по запросу фалес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071546"/>
            <a:ext cx="2124000" cy="30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9" name="Rectangle 3"/>
          <p:cNvSpPr>
            <a:spLocks noChangeArrowheads="1"/>
          </p:cNvSpPr>
          <p:nvPr/>
        </p:nvSpPr>
        <p:spPr bwMode="auto">
          <a:xfrm>
            <a:off x="3857620" y="1071546"/>
            <a:ext cx="4929222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 не учу мудрости, я исцеляю от невежества.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 научных достижениях Пифагор прославился своей теоремой ,а также учениями о числах. Он развил теорию о четности и нечетности числа, изучил свойства целых чисел, создал теорию пропорций, внес большой вклад в развитие планиметрии.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214290"/>
            <a:ext cx="71437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Основоположники геометрии.</a:t>
            </a:r>
            <a:endParaRPr lang="ru-RU" sz="3200" b="1" dirty="0">
              <a:solidFill>
                <a:schemeClr val="tx2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DFD92-0521-41DC-85EC-B7FDA75AFDAF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4643446"/>
            <a:ext cx="25003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</a:t>
            </a:r>
            <a:r>
              <a:rPr lang="ru-RU" b="1" dirty="0" smtClean="0">
                <a:solidFill>
                  <a:schemeClr val="tx2"/>
                </a:solidFill>
              </a:rPr>
              <a:t>Все исследуй, давай разуму первое место.</a:t>
            </a:r>
          </a:p>
          <a:p>
            <a:r>
              <a:rPr lang="ru-RU" b="1" dirty="0" smtClean="0">
                <a:solidFill>
                  <a:schemeClr val="tx2"/>
                </a:solidFill>
              </a:rPr>
              <a:t>Пифагор.</a:t>
            </a:r>
            <a:endParaRPr lang="ru-RU" b="1" dirty="0"/>
          </a:p>
        </p:txBody>
      </p:sp>
      <p:pic>
        <p:nvPicPr>
          <p:cNvPr id="11266" name="Picture 2" descr="Картинки по запросу пифагор портрет"/>
          <p:cNvPicPr>
            <a:picLocks noChangeAspect="1" noChangeArrowheads="1"/>
          </p:cNvPicPr>
          <p:nvPr/>
        </p:nvPicPr>
        <p:blipFill>
          <a:blip r:embed="rId2"/>
          <a:srcRect l="18181" r="14773"/>
          <a:stretch>
            <a:fillRect/>
          </a:stretch>
        </p:blipFill>
        <p:spPr bwMode="auto">
          <a:xfrm>
            <a:off x="142852" y="857232"/>
            <a:ext cx="3620476" cy="3600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357166"/>
            <a:ext cx="8572560" cy="642942"/>
          </a:xfrm>
        </p:spPr>
        <p:txBody>
          <a:bodyPr/>
          <a:lstStyle/>
          <a:p>
            <a:r>
              <a:rPr lang="ru-RU" sz="3200" b="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Основоположники геометрии.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714744" y="1214422"/>
            <a:ext cx="5143536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 течение многих веков математикам казалось, что 13-томный труд, который назывался «Начала», нельзя улучшить. В нём была изложена вся известная к тому времени геометрия.</a:t>
            </a:r>
          </a:p>
          <a:p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Мыслитель, который навёл порядок в накопленных знаниях по геометрии, жил в 3 веке до н.э в Александрии. Мы благодарны Евклиду, прежде всего за то, что он переработал и по-новому осмыслил уже известные результаты, показав другим пример того, как это можно и нужно делать. 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28" name="Рисунок 27" descr="Похожее изображение"/>
          <p:cNvPicPr/>
          <p:nvPr/>
        </p:nvPicPr>
        <p:blipFill>
          <a:blip r:embed="rId2"/>
          <a:srcRect t="13250" r="65063" b="27725"/>
          <a:stretch>
            <a:fillRect/>
          </a:stretch>
        </p:blipFill>
        <p:spPr bwMode="auto">
          <a:xfrm>
            <a:off x="500034" y="928670"/>
            <a:ext cx="2844000" cy="39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DFD92-0521-41DC-85EC-B7FDA75AFDAF}" type="slidenum">
              <a:rPr lang="ru-RU" smtClean="0"/>
              <a:pPr/>
              <a:t>12</a:t>
            </a:fld>
            <a:endParaRPr lang="ru-RU" dirty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58" y="285728"/>
            <a:ext cx="785818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Сегодня мы изучили нашу Землю почти так же, как кисть собственной руки, но 2200 лет назад все было иначе. Благодаря своему глубокому знанию геометрии, а также потрясающей интуиции, греческий ученый  Эратосфен вычислил расстояние от Земли до Солнца и до Луны. Осуществил первое измерение размеров земли. Измерив длину 1/50 дуги земного меридиана, Эратосфен вычислил окружность земного шара и получил 25 200 стадий, или 39 960 км, что лишь на 319 км меньше действительного значения.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DFD92-0521-41DC-85EC-B7FDA75AFDAF}" type="slidenum">
              <a:rPr lang="ru-RU" smtClean="0"/>
              <a:pPr/>
              <a:t>13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928794" y="4180344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 значит геометрия учит: </a:t>
            </a:r>
          </a:p>
          <a:p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рассуждать; </a:t>
            </a:r>
          </a:p>
          <a:p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ставить вопросы;</a:t>
            </a:r>
          </a:p>
          <a:p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анализировать; </a:t>
            </a:r>
          </a:p>
          <a:p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делать выводы; </a:t>
            </a:r>
          </a:p>
          <a:p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логически мыслить</a:t>
            </a:r>
            <a:r>
              <a:rPr lang="ru-RU" dirty="0" smtClean="0"/>
              <a:t>…</a:t>
            </a:r>
            <a:endParaRPr lang="ru-RU" dirty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571481"/>
            <a:ext cx="8929718" cy="5124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ru-RU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b="1" i="1" dirty="0" smtClean="0"/>
          </a:p>
          <a:p>
            <a:endParaRPr lang="ru-RU" b="1" i="1" dirty="0" smtClean="0"/>
          </a:p>
          <a:p>
            <a:endParaRPr lang="ru-RU" b="1" i="1" dirty="0" smtClean="0"/>
          </a:p>
          <a:p>
            <a:endParaRPr lang="ru-RU" b="1" i="1" dirty="0" smtClean="0"/>
          </a:p>
          <a:p>
            <a:endParaRPr lang="ru-RU" b="1" i="1" dirty="0" smtClean="0"/>
          </a:p>
          <a:p>
            <a:endParaRPr lang="ru-RU" b="1" i="1" dirty="0" smtClean="0"/>
          </a:p>
          <a:p>
            <a:endParaRPr lang="ru-RU" b="1" i="1" dirty="0" smtClean="0"/>
          </a:p>
          <a:p>
            <a:endParaRPr lang="ru-RU" b="1" i="1" dirty="0" smtClean="0"/>
          </a:p>
          <a:p>
            <a:endParaRPr lang="ru-RU" b="1" i="1" dirty="0" smtClean="0"/>
          </a:p>
          <a:p>
            <a:endParaRPr lang="ru-RU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spcBef>
                <a:spcPct val="50000"/>
              </a:spcBef>
            </a:pPr>
            <a:endParaRPr lang="ru-RU" sz="20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spcBef>
                <a:spcPct val="50000"/>
              </a:spcBef>
            </a:pPr>
            <a:endParaRPr lang="ru-RU" dirty="0" smtClean="0"/>
          </a:p>
          <a:p>
            <a:r>
              <a:rPr lang="ru-RU" dirty="0" smtClean="0"/>
              <a:t> </a:t>
            </a:r>
          </a:p>
          <a:p>
            <a:pPr eaLnBrk="0" hangingPunct="0">
              <a:spcBef>
                <a:spcPct val="50000"/>
              </a:spcBef>
            </a:pPr>
            <a:endParaRPr lang="ru-RU" dirty="0" smtClean="0"/>
          </a:p>
          <a:p>
            <a:pPr eaLnBrk="0" hangingPunct="0">
              <a:spcBef>
                <a:spcPct val="50000"/>
              </a:spcBef>
            </a:pPr>
            <a:endParaRPr lang="ru-RU" dirty="0">
              <a:solidFill>
                <a:srgbClr val="6600CC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57554" y="214290"/>
            <a:ext cx="2500330" cy="4286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ГЕОМЕТРИЯ</a:t>
            </a:r>
            <a:endParaRPr lang="ru-RU" sz="2400" dirty="0">
              <a:solidFill>
                <a:schemeClr val="tx2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643702" y="1428736"/>
            <a:ext cx="2286016" cy="50006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СТЕРЕОМЕТРИЯ</a:t>
            </a:r>
            <a:endParaRPr lang="ru-RU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1428736"/>
            <a:ext cx="2286016" cy="5715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ПЛАНИМЕТРИЯ</a:t>
            </a:r>
            <a:endParaRPr lang="ru-RU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Выгнутая вверх стрелка 11"/>
          <p:cNvSpPr/>
          <p:nvPr/>
        </p:nvSpPr>
        <p:spPr>
          <a:xfrm rot="1373515">
            <a:off x="5993676" y="396512"/>
            <a:ext cx="1999223" cy="735658"/>
          </a:xfrm>
          <a:prstGeom prst="curved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Выгнутая влево стрелка 12"/>
          <p:cNvSpPr/>
          <p:nvPr/>
        </p:nvSpPr>
        <p:spPr>
          <a:xfrm rot="4101516">
            <a:off x="1788084" y="-292540"/>
            <a:ext cx="786585" cy="2085254"/>
          </a:xfrm>
          <a:prstGeom prst="curved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1" name="Picture 2" descr="Картинки по запросу фигуры геометрия"/>
          <p:cNvPicPr>
            <a:picLocks noChangeAspect="1" noChangeArrowheads="1"/>
          </p:cNvPicPr>
          <p:nvPr/>
        </p:nvPicPr>
        <p:blipFill>
          <a:blip r:embed="rId2"/>
          <a:srcRect l="2499" t="5625" r="2500" b="6249"/>
          <a:stretch>
            <a:fillRect/>
          </a:stretch>
        </p:blipFill>
        <p:spPr bwMode="auto">
          <a:xfrm rot="16200000">
            <a:off x="-337461" y="2909174"/>
            <a:ext cx="4175324" cy="2928959"/>
          </a:xfrm>
          <a:prstGeom prst="rect">
            <a:avLst/>
          </a:prstGeom>
          <a:noFill/>
        </p:spPr>
      </p:pic>
      <p:pic>
        <p:nvPicPr>
          <p:cNvPr id="15" name="Рисунок 14" descr="Похожее изображение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2666978"/>
            <a:ext cx="4214842" cy="4191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DFD92-0521-41DC-85EC-B7FDA75AFDAF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latin typeface="Arial Narrow" pitchFamily="34" charset="0"/>
              </a:rPr>
              <a:t/>
            </a:r>
            <a:br>
              <a:rPr lang="ru-RU" sz="3600" dirty="0" smtClean="0">
                <a:latin typeface="Arial Narrow" pitchFamily="34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Какие инструменты нужны на уроках геометрии?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dirty="0" smtClean="0">
                <a:latin typeface="Times New Roman" pitchFamily="18" charset="0"/>
                <a:cs typeface="Times New Roman" pitchFamily="18" charset="0"/>
              </a:rPr>
            </a:b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Картинки по запросу инструменты для начертательной геометрии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2" y="928670"/>
            <a:ext cx="2571768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Похожее изображение"/>
          <p:cNvPicPr/>
          <p:nvPr/>
        </p:nvPicPr>
        <p:blipFill>
          <a:blip r:embed="rId3"/>
          <a:srcRect t="4167"/>
          <a:stretch>
            <a:fillRect/>
          </a:stretch>
        </p:blipFill>
        <p:spPr bwMode="auto">
          <a:xfrm>
            <a:off x="4429124" y="3357562"/>
            <a:ext cx="2571768" cy="3286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2210" name="Picture 2" descr="Картинки по запросу Какие инструменты нужны на уроках геометрии"/>
          <p:cNvPicPr>
            <a:picLocks noChangeAspect="1" noChangeArrowheads="1"/>
          </p:cNvPicPr>
          <p:nvPr/>
        </p:nvPicPr>
        <p:blipFill>
          <a:blip r:embed="rId4"/>
          <a:srcRect l="6000" t="4000" r="10000"/>
          <a:stretch>
            <a:fillRect/>
          </a:stretch>
        </p:blipFill>
        <p:spPr bwMode="auto">
          <a:xfrm>
            <a:off x="357158" y="1357298"/>
            <a:ext cx="2500330" cy="2143140"/>
          </a:xfrm>
          <a:prstGeom prst="rect">
            <a:avLst/>
          </a:prstGeom>
          <a:noFill/>
        </p:spPr>
      </p:pic>
      <p:pic>
        <p:nvPicPr>
          <p:cNvPr id="222212" name="Picture 4" descr="Картинки по запросу транспортир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7554" y="1428736"/>
            <a:ext cx="3071833" cy="1948970"/>
          </a:xfrm>
          <a:prstGeom prst="rect">
            <a:avLst/>
          </a:prstGeom>
          <a:noFill/>
        </p:spPr>
      </p:pic>
      <p:pic>
        <p:nvPicPr>
          <p:cNvPr id="222214" name="Picture 6" descr="Картинки по запросу транспортир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4435" y="3422496"/>
            <a:ext cx="4014365" cy="3006900"/>
          </a:xfrm>
          <a:prstGeom prst="rect">
            <a:avLst/>
          </a:prstGeom>
          <a:noFill/>
        </p:spPr>
      </p:pic>
      <p:pic>
        <p:nvPicPr>
          <p:cNvPr id="13" name="Рисунок 12" descr="Похожее изображение"/>
          <p:cNvPicPr/>
          <p:nvPr/>
        </p:nvPicPr>
        <p:blipFill>
          <a:blip r:embed="rId7"/>
          <a:srcRect l="32270" t="5445" r="48256" b="75743"/>
          <a:stretch>
            <a:fillRect/>
          </a:stretch>
        </p:blipFill>
        <p:spPr bwMode="auto">
          <a:xfrm>
            <a:off x="6786578" y="4143380"/>
            <a:ext cx="214314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DFD92-0521-41DC-85EC-B7FDA75AFDAF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200" dirty="0" smtClean="0">
                <a:ea typeface="Batang" pitchFamily="18" charset="-127"/>
                <a:cs typeface="Times New Roman" pitchFamily="18" charset="0"/>
              </a:rPr>
              <a:t>Рассмотри </a:t>
            </a:r>
            <a:r>
              <a:rPr lang="ru-RU" sz="3200" dirty="0">
                <a:ea typeface="Batang" pitchFamily="18" charset="-127"/>
                <a:cs typeface="Times New Roman" pitchFamily="18" charset="0"/>
              </a:rPr>
              <a:t>и запиши в тетради названия фигур.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pic>
        <p:nvPicPr>
          <p:cNvPr id="4" name="Рисунок 3" descr="Картинки по запросу фигуры в геометрии и их названия"/>
          <p:cNvPicPr/>
          <p:nvPr/>
        </p:nvPicPr>
        <p:blipFill>
          <a:blip r:embed="rId2"/>
          <a:srcRect l="7330" t="15105" r="9220" b="6078"/>
          <a:stretch>
            <a:fillRect/>
          </a:stretch>
        </p:blipFill>
        <p:spPr bwMode="auto">
          <a:xfrm>
            <a:off x="1500166" y="1643050"/>
            <a:ext cx="6357982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DFD92-0521-41DC-85EC-B7FDA75AFDAF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1" name="Rectangle 1"/>
          <p:cNvSpPr>
            <a:spLocks noChangeArrowheads="1"/>
          </p:cNvSpPr>
          <p:nvPr/>
        </p:nvSpPr>
        <p:spPr bwMode="auto">
          <a:xfrm>
            <a:off x="0" y="214290"/>
            <a:ext cx="9001156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400" dirty="0" smtClean="0">
                <a:solidFill>
                  <a:schemeClr val="tx2"/>
                </a:solidFill>
                <a:cs typeface="Times New Roman" pitchFamily="18" charset="0"/>
              </a:rPr>
              <a:t>В геометрии изучаются формы, размеры, взаимное расположение предметов независимо от их других свойств: массы, цвета… </a:t>
            </a:r>
          </a:p>
          <a:p>
            <a:r>
              <a:rPr lang="ru-RU" sz="2400" dirty="0" smtClean="0">
                <a:solidFill>
                  <a:schemeClr val="tx2"/>
                </a:solidFill>
                <a:cs typeface="Times New Roman" pitchFamily="18" charset="0"/>
              </a:rPr>
              <a:t>Простейшие (основные)фигуры: точка, прямая, плоскость.</a:t>
            </a:r>
            <a:endParaRPr lang="ru-RU" sz="2000" b="1" i="1" dirty="0" smtClean="0">
              <a:solidFill>
                <a:schemeClr val="tx2"/>
              </a:solidFill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ea typeface="Calibri" pitchFamily="34" charset="0"/>
                <a:cs typeface="Times New Roman" pitchFamily="18" charset="0"/>
              </a:rPr>
              <a:t>Точка</a:t>
            </a:r>
            <a:r>
              <a:rPr kumimoji="0" lang="ru-RU" sz="2000" b="1" i="1" u="none" strike="noStrike" cap="none" normalizeH="0" dirty="0" smtClean="0">
                <a:ln>
                  <a:noFill/>
                </a:ln>
                <a:solidFill>
                  <a:schemeClr val="tx2"/>
                </a:solidFill>
                <a:effectLst/>
                <a:ea typeface="Calibri" pitchFamily="34" charset="0"/>
                <a:cs typeface="Times New Roman" pitchFamily="18" charset="0"/>
              </a:rPr>
              <a:t> – это первая основа геометрии. Леонардо да Винчи.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654" y="2204864"/>
            <a:ext cx="9124950" cy="17049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68" y="5643578"/>
            <a:ext cx="857256" cy="33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4"/>
          <a:srcRect l="1712" r="2397" b="-18777"/>
          <a:stretch>
            <a:fillRect/>
          </a:stretch>
        </p:blipFill>
        <p:spPr bwMode="auto">
          <a:xfrm>
            <a:off x="714348" y="5643578"/>
            <a:ext cx="5857916" cy="418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49" y="6143644"/>
            <a:ext cx="5551971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72330" y="6072206"/>
            <a:ext cx="96202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51520" y="4110787"/>
            <a:ext cx="8217891" cy="1569660"/>
          </a:xfrm>
          <a:prstGeom prst="rect">
            <a:avLst/>
          </a:prstGeom>
          <a:blipFill rotWithShape="1">
            <a:blip r:embed="rId7"/>
            <a:stretch>
              <a:fillRect l="-1113" t="-3101" r="-148" b="-4651"/>
            </a:stretch>
          </a:blipFill>
        </p:spPr>
        <p:txBody>
          <a:bodyPr/>
          <a:lstStyle/>
          <a:p>
            <a:r>
              <a:rPr lang="ru-RU">
                <a:solidFill>
                  <a:schemeClr val="tx2"/>
                </a:solidFill>
              </a:rPr>
              <a:t> 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DFD92-0521-41DC-85EC-B7FDA75AFDAF}" type="slidenum">
              <a:rPr lang="ru-RU" smtClean="0">
                <a:solidFill>
                  <a:schemeClr val="tx2"/>
                </a:solidFill>
              </a:rPr>
              <a:pPr/>
              <a:t>17</a:t>
            </a:fld>
            <a:endParaRPr lang="ru-RU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97754" y="269652"/>
            <a:ext cx="8229600" cy="927100"/>
          </a:xfrm>
        </p:spPr>
        <p:txBody>
          <a:bodyPr/>
          <a:lstStyle/>
          <a:p>
            <a:r>
              <a:rPr lang="ru-RU" sz="3200" dirty="0" smtClean="0">
                <a:cs typeface="Times New Roman" pitchFamily="18" charset="0"/>
              </a:rPr>
              <a:t>Какие точки лежат на прямой?</a:t>
            </a:r>
            <a:endParaRPr lang="ru-RU" sz="3200" dirty="0">
              <a:cs typeface="Times New Roman" pitchFamily="18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V="1">
            <a:off x="395536" y="1268760"/>
            <a:ext cx="7056784" cy="3492026"/>
          </a:xfrm>
          <a:prstGeom prst="line">
            <a:avLst/>
          </a:prstGeom>
          <a:ln w="38100">
            <a:solidFill>
              <a:schemeClr val="accent5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/>
          <p:cNvSpPr/>
          <p:nvPr/>
        </p:nvSpPr>
        <p:spPr>
          <a:xfrm>
            <a:off x="2123728" y="2252955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1835696" y="3933056"/>
            <a:ext cx="144016" cy="144016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4932040" y="2420888"/>
            <a:ext cx="144016" cy="144016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7488038" y="1124744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628491" y="1791290"/>
            <a:ext cx="41441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Х</a:t>
            </a:r>
            <a:endParaRPr lang="ru-RU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508812" y="2022122"/>
            <a:ext cx="40748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</a:t>
            </a:r>
            <a:endParaRPr lang="ru-RU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277270" y="3543399"/>
            <a:ext cx="55842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</a:t>
            </a:r>
            <a:endParaRPr lang="ru-RU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740352" y="1146998"/>
            <a:ext cx="41068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</a:t>
            </a:r>
            <a:endParaRPr lang="ru-RU" sz="2800" b="1" dirty="0">
              <a:ln w="12700">
                <a:solidFill>
                  <a:sysClr val="windowText" lastClr="000000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150283" y="4299121"/>
            <a:ext cx="6295058" cy="584775"/>
          </a:xfrm>
          <a:prstGeom prst="rect">
            <a:avLst/>
          </a:prstGeom>
          <a:blipFill rotWithShape="1">
            <a:blip r:embed="rId2"/>
            <a:stretch>
              <a:fillRect l="-2132" t="-13542" b="-44792"/>
            </a:stretch>
          </a:blipFill>
        </p:spPr>
        <p:txBody>
          <a:bodyPr/>
          <a:lstStyle/>
          <a:p>
            <a:r>
              <a:rPr lang="ru-RU">
                <a:noFill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flipH="1">
            <a:off x="6372200" y="4420238"/>
            <a:ext cx="216024" cy="39568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57338" y="429912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ru-RU" dirty="0"/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DFD92-0521-41DC-85EC-B7FDA75AFDAF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285750"/>
            <a:ext cx="8501063" cy="6286500"/>
          </a:xfrm>
          <a:prstGeom prst="rect">
            <a:avLst/>
          </a:prstGeom>
        </p:spPr>
        <p:txBody>
          <a:bodyPr/>
          <a:lstStyle/>
          <a:p>
            <a:pPr>
              <a:buNone/>
            </a:pPr>
            <a:endParaRPr lang="ru-RU" sz="2000" b="1" dirty="0" smtClean="0">
              <a:solidFill>
                <a:schemeClr val="tx2"/>
              </a:solidFill>
              <a:cs typeface="Times New Roman" pitchFamily="18" charset="0"/>
            </a:endParaRPr>
          </a:p>
          <a:p>
            <a:pPr>
              <a:buNone/>
            </a:pPr>
            <a:r>
              <a:rPr lang="ru-RU" sz="2000" b="1" dirty="0" smtClean="0">
                <a:solidFill>
                  <a:schemeClr val="tx2"/>
                </a:solidFill>
                <a:cs typeface="Times New Roman" pitchFamily="18" charset="0"/>
              </a:rPr>
              <a:t> 1)На прямой  отметили точку А, сколько отрезков изображено на этой прямой?                 </a:t>
            </a:r>
          </a:p>
          <a:p>
            <a:pPr>
              <a:buFont typeface="Wingdings" pitchFamily="2" charset="2"/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ru-RU" sz="2800" b="1" dirty="0" smtClean="0">
                <a:latin typeface="+mj-lt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tx2"/>
                </a:solidFill>
                <a:latin typeface="+mj-lt"/>
                <a:cs typeface="Times New Roman" pitchFamily="18" charset="0"/>
              </a:rPr>
              <a:t>А</a:t>
            </a:r>
            <a:endParaRPr lang="en-US" b="1" dirty="0" smtClean="0">
              <a:solidFill>
                <a:schemeClr val="tx2"/>
              </a:solidFill>
              <a:latin typeface="+mj-lt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chemeClr val="tx2"/>
                </a:solidFill>
                <a:latin typeface="+mj-lt"/>
                <a:cs typeface="Times New Roman" pitchFamily="18" charset="0"/>
              </a:rPr>
              <a:t>C </a:t>
            </a:r>
            <a:r>
              <a:rPr lang="en-US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sz="2400" b="1" dirty="0" smtClean="0">
                <a:solidFill>
                  <a:schemeClr val="tx2"/>
                </a:solidFill>
                <a:cs typeface="Times New Roman" pitchFamily="18" charset="0"/>
              </a:rPr>
              <a:t>B</a:t>
            </a:r>
            <a:endParaRPr lang="en-US" sz="2800" b="1" dirty="0" smtClean="0">
              <a:solidFill>
                <a:schemeClr val="tx2"/>
              </a:solidFill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000" b="1" dirty="0" smtClean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chemeClr val="tx2"/>
                </a:solidFill>
                <a:cs typeface="Times New Roman" pitchFamily="18" charset="0"/>
              </a:rPr>
              <a:t>                                      </a:t>
            </a:r>
            <a:r>
              <a:rPr lang="ru-RU" sz="2000" b="1" dirty="0" smtClean="0">
                <a:solidFill>
                  <a:schemeClr val="tx2"/>
                </a:solidFill>
                <a:cs typeface="Times New Roman" pitchFamily="18" charset="0"/>
              </a:rPr>
              <a:t>                                           Ответ: один отрезок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000" b="1" dirty="0" smtClean="0">
                <a:solidFill>
                  <a:schemeClr val="tx2"/>
                </a:solidFill>
                <a:cs typeface="Times New Roman" pitchFamily="18" charset="0"/>
              </a:rPr>
              <a:t> 3)На прямой отметили точки  А, В, С и </a:t>
            </a:r>
            <a:r>
              <a:rPr lang="en-US" sz="2000" b="1" dirty="0" smtClean="0">
                <a:solidFill>
                  <a:schemeClr val="tx2"/>
                </a:solidFill>
                <a:cs typeface="Times New Roman" pitchFamily="18" charset="0"/>
              </a:rPr>
              <a:t>D</a:t>
            </a:r>
            <a:r>
              <a:rPr lang="ru-RU" sz="2000" b="1" dirty="0" smtClean="0">
                <a:solidFill>
                  <a:schemeClr val="tx2"/>
                </a:solidFill>
                <a:cs typeface="Times New Roman" pitchFamily="18" charset="0"/>
              </a:rPr>
              <a:t>.</a:t>
            </a:r>
          </a:p>
          <a:p>
            <a:pPr>
              <a:buNone/>
              <a:tabLst>
                <a:tab pos="1562100" algn="l"/>
              </a:tabLst>
            </a:pPr>
            <a:r>
              <a:rPr lang="ru-RU" sz="2000" b="1" dirty="0" smtClean="0">
                <a:solidFill>
                  <a:schemeClr val="tx2"/>
                </a:solidFill>
                <a:cs typeface="Times New Roman" pitchFamily="18" charset="0"/>
              </a:rPr>
              <a:t>   Сколько отрезков изображено на этой прямой?   </a:t>
            </a:r>
            <a:endParaRPr lang="en-US" sz="2000" b="1" dirty="0" smtClean="0">
              <a:solidFill>
                <a:schemeClr val="tx2"/>
              </a:solidFill>
              <a:cs typeface="Times New Roman" pitchFamily="18" charset="0"/>
            </a:endParaRPr>
          </a:p>
          <a:p>
            <a:pPr>
              <a:buNone/>
              <a:tabLst>
                <a:tab pos="1562100" algn="l"/>
              </a:tabLst>
            </a:pPr>
            <a:r>
              <a:rPr lang="en-US" sz="2000" b="1" dirty="0" smtClean="0">
                <a:solidFill>
                  <a:schemeClr val="tx2"/>
                </a:solidFill>
                <a:latin typeface="+mj-lt"/>
                <a:cs typeface="Times New Roman" pitchFamily="18" charset="0"/>
              </a:rPr>
              <a:t>                        </a:t>
            </a:r>
            <a:r>
              <a:rPr lang="ru-RU" sz="2000" b="1" dirty="0" smtClean="0">
                <a:solidFill>
                  <a:schemeClr val="tx2"/>
                </a:solidFill>
                <a:latin typeface="+mj-lt"/>
                <a:cs typeface="Times New Roman" pitchFamily="18" charset="0"/>
              </a:rPr>
              <a:t>    </a:t>
            </a:r>
            <a:r>
              <a:rPr lang="en-US" sz="2400" b="1" dirty="0" smtClean="0">
                <a:solidFill>
                  <a:schemeClr val="tx2"/>
                </a:solidFill>
                <a:latin typeface="+mj-lt"/>
                <a:cs typeface="Times New Roman" pitchFamily="18" charset="0"/>
              </a:rPr>
              <a:t>A                  B                        C          D</a:t>
            </a:r>
          </a:p>
          <a:p>
            <a:pPr>
              <a:buNone/>
              <a:tabLst>
                <a:tab pos="1562100" algn="l"/>
              </a:tabLst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</a:t>
            </a:r>
          </a:p>
          <a:p>
            <a:pPr>
              <a:buNone/>
              <a:tabLst>
                <a:tab pos="1562100" algn="l"/>
              </a:tabLst>
            </a:pPr>
            <a:endParaRPr lang="en-US" sz="2000" dirty="0" smtClean="0">
              <a:solidFill>
                <a:srgbClr val="000099"/>
              </a:solidFill>
            </a:endParaRPr>
          </a:p>
          <a:p>
            <a:pPr>
              <a:buNone/>
              <a:tabLst>
                <a:tab pos="1562100" algn="l"/>
              </a:tabLst>
            </a:pPr>
            <a:endParaRPr lang="en-US" sz="2000" dirty="0" smtClean="0">
              <a:solidFill>
                <a:srgbClr val="000099"/>
              </a:solidFill>
            </a:endParaRPr>
          </a:p>
          <a:p>
            <a:pPr>
              <a:buNone/>
              <a:tabLst>
                <a:tab pos="1562100" algn="l"/>
              </a:tabLst>
            </a:pPr>
            <a:r>
              <a:rPr lang="ru-RU" sz="2000" dirty="0" smtClean="0">
                <a:solidFill>
                  <a:srgbClr val="000099"/>
                </a:solidFill>
              </a:rPr>
              <a:t>   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1800" b="1" dirty="0" smtClean="0">
                <a:solidFill>
                  <a:srgbClr val="333399"/>
                </a:solidFill>
              </a:rPr>
              <a:t>  </a:t>
            </a:r>
            <a:r>
              <a:rPr lang="en-US" sz="1800" b="1" dirty="0" smtClean="0">
                <a:solidFill>
                  <a:srgbClr val="333399"/>
                </a:solidFill>
              </a:rPr>
              <a:t>                                                                          </a:t>
            </a:r>
            <a:r>
              <a:rPr lang="ru-RU" sz="1800" b="1" dirty="0" smtClean="0">
                <a:solidFill>
                  <a:srgbClr val="333399"/>
                </a:solidFill>
              </a:rPr>
              <a:t> </a:t>
            </a:r>
            <a:endParaRPr lang="ru-RU" sz="1800" b="1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1214414" y="1214422"/>
            <a:ext cx="5286412" cy="7858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Блок-схема: узел 6"/>
          <p:cNvSpPr/>
          <p:nvPr/>
        </p:nvSpPr>
        <p:spPr>
          <a:xfrm>
            <a:off x="2643174" y="1714488"/>
            <a:ext cx="142876" cy="14287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572132" y="1428736"/>
            <a:ext cx="32147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1562100" algn="l"/>
              </a:tabLst>
            </a:pPr>
            <a:r>
              <a:rPr lang="ru-RU" sz="2000" b="1" dirty="0" smtClean="0">
                <a:solidFill>
                  <a:schemeClr val="tx2"/>
                </a:solidFill>
                <a:cs typeface="Times New Roman" pitchFamily="18" charset="0"/>
              </a:rPr>
              <a:t>Ответ: нет отрезков</a:t>
            </a:r>
            <a:r>
              <a:rPr lang="ru-RU" sz="2000" b="1" dirty="0" smtClean="0">
                <a:solidFill>
                  <a:srgbClr val="333399"/>
                </a:solidFill>
              </a:rPr>
              <a:t>.</a:t>
            </a:r>
            <a:endParaRPr lang="ru-RU" sz="2000" b="1" dirty="0">
              <a:solidFill>
                <a:srgbClr val="333399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42844" y="2143116"/>
            <a:ext cx="82868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  <a:cs typeface="Times New Roman" pitchFamily="18" charset="0"/>
              </a:rPr>
              <a:t>2) На прямой отметили две точки   А и В</a:t>
            </a:r>
            <a:r>
              <a:rPr lang="en-US" sz="2000" b="1" dirty="0" smtClean="0">
                <a:solidFill>
                  <a:schemeClr val="tx2"/>
                </a:solidFill>
                <a:cs typeface="Times New Roman" pitchFamily="18" charset="0"/>
              </a:rPr>
              <a:t>.</a:t>
            </a:r>
            <a:r>
              <a:rPr lang="ru-RU" sz="2000" b="1" dirty="0" smtClean="0">
                <a:solidFill>
                  <a:schemeClr val="tx2"/>
                </a:solidFill>
                <a:cs typeface="Times New Roman" pitchFamily="18" charset="0"/>
              </a:rPr>
              <a:t> Сколько отрезков изображено на этой прямой? </a:t>
            </a:r>
            <a:endParaRPr lang="ru-RU" sz="2000" b="1" dirty="0">
              <a:solidFill>
                <a:schemeClr val="tx2"/>
              </a:solidFill>
              <a:cs typeface="Times New Roman" pitchFamily="18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1428728" y="2928934"/>
            <a:ext cx="5143536" cy="64453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Блок-схема: узел 14"/>
          <p:cNvSpPr/>
          <p:nvPr/>
        </p:nvSpPr>
        <p:spPr>
          <a:xfrm>
            <a:off x="2786050" y="3071810"/>
            <a:ext cx="142876" cy="142876"/>
          </a:xfrm>
          <a:prstGeom prst="flowChartConnector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узел 15"/>
          <p:cNvSpPr/>
          <p:nvPr/>
        </p:nvSpPr>
        <p:spPr>
          <a:xfrm>
            <a:off x="4786314" y="3286124"/>
            <a:ext cx="142876" cy="142876"/>
          </a:xfrm>
          <a:prstGeom prst="flowChartConnector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Rectangle 5"/>
          <p:cNvSpPr>
            <a:spLocks noChangeArrowheads="1"/>
          </p:cNvSpPr>
          <p:nvPr/>
        </p:nvSpPr>
        <p:spPr bwMode="auto">
          <a:xfrm>
            <a:off x="2571736" y="6143644"/>
            <a:ext cx="425610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>
              <a:tabLst>
                <a:tab pos="1562100" algn="l"/>
              </a:tabLst>
            </a:pPr>
            <a:r>
              <a:rPr lang="ru-RU" b="1" dirty="0" smtClean="0">
                <a:solidFill>
                  <a:schemeClr val="tx2"/>
                </a:solidFill>
                <a:cs typeface="Times New Roman" pitchFamily="18" charset="0"/>
              </a:rPr>
              <a:t>            Ответ: </a:t>
            </a:r>
            <a:r>
              <a:rPr lang="ru-RU" sz="2000" b="1" dirty="0" smtClean="0">
                <a:solidFill>
                  <a:schemeClr val="tx2"/>
                </a:solidFill>
                <a:cs typeface="Times New Roman" pitchFamily="18" charset="0"/>
              </a:rPr>
              <a:t>шесть </a:t>
            </a:r>
            <a:r>
              <a:rPr lang="ru-RU" b="1" dirty="0" smtClean="0">
                <a:solidFill>
                  <a:schemeClr val="tx2"/>
                </a:solidFill>
                <a:cs typeface="Times New Roman" pitchFamily="18" charset="0"/>
              </a:rPr>
              <a:t>отрезков </a:t>
            </a:r>
            <a:endParaRPr lang="ru-RU" b="1" dirty="0">
              <a:solidFill>
                <a:schemeClr val="tx2"/>
              </a:solidFill>
              <a:cs typeface="Times New Roman" pitchFamily="18" charset="0"/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357158" y="5000636"/>
            <a:ext cx="8286808" cy="500066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Блок-схема: узел 32"/>
          <p:cNvSpPr/>
          <p:nvPr/>
        </p:nvSpPr>
        <p:spPr>
          <a:xfrm>
            <a:off x="2285984" y="5072074"/>
            <a:ext cx="142876" cy="142876"/>
          </a:xfrm>
          <a:prstGeom prst="flowChartConnector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Блок-схема: узел 33"/>
          <p:cNvSpPr/>
          <p:nvPr/>
        </p:nvSpPr>
        <p:spPr>
          <a:xfrm>
            <a:off x="3714744" y="5143512"/>
            <a:ext cx="142876" cy="142876"/>
          </a:xfrm>
          <a:prstGeom prst="flowChartConnector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Блок-схема: узел 34"/>
          <p:cNvSpPr/>
          <p:nvPr/>
        </p:nvSpPr>
        <p:spPr>
          <a:xfrm>
            <a:off x="7143768" y="5357826"/>
            <a:ext cx="142876" cy="142876"/>
          </a:xfrm>
          <a:prstGeom prst="flowChartConnector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Блок-схема: узел 35"/>
          <p:cNvSpPr/>
          <p:nvPr/>
        </p:nvSpPr>
        <p:spPr>
          <a:xfrm>
            <a:off x="5857884" y="5286388"/>
            <a:ext cx="142876" cy="142876"/>
          </a:xfrm>
          <a:prstGeom prst="flowChartConnector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DFD92-0521-41DC-85EC-B7FDA75AFDAF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00042"/>
            <a:ext cx="8786842" cy="2143140"/>
          </a:xfrm>
        </p:spPr>
        <p:txBody>
          <a:bodyPr>
            <a:noAutofit/>
          </a:bodyPr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Этому пешеходному мосту опорой служат три дуги – одна снизу, две по бокам. Проект этого моста был создан Леонардо Да Винчи еще в 1502 году для турецкого султана </a:t>
            </a:r>
            <a:r>
              <a:rPr lang="ru-RU" sz="2400" dirty="0" err="1" smtClean="0"/>
              <a:t>Баязета</a:t>
            </a:r>
            <a:r>
              <a:rPr lang="ru-RU" sz="2400" dirty="0" smtClean="0"/>
              <a:t> II. Султан посчитал его фантастикой и отказался от предложения художника.</a:t>
            </a:r>
            <a:br>
              <a:rPr lang="ru-RU" sz="2400" dirty="0" smtClean="0"/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Мост Леонардо в Осло (фото)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643042" y="2643182"/>
            <a:ext cx="6408000" cy="39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DFD92-0521-41DC-85EC-B7FDA75AFDAF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5720" y="357166"/>
            <a:ext cx="85725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  <a:latin typeface="+mj-lt"/>
                <a:cs typeface="Times New Roman" pitchFamily="18" charset="0"/>
              </a:rPr>
              <a:t>Как зависит количество отрезков на прямой от числа точек, отмеченных на ней? </a:t>
            </a:r>
            <a:endParaRPr lang="ru-RU" sz="2400" b="1" dirty="0">
              <a:solidFill>
                <a:schemeClr val="tx2"/>
              </a:solidFill>
              <a:latin typeface="+mj-lt"/>
              <a:cs typeface="Times New Roman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071538" y="1357298"/>
            <a:ext cx="7572428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785754" y="2071678"/>
            <a:ext cx="8358246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714348" y="2714620"/>
            <a:ext cx="8001056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714348" y="3643314"/>
            <a:ext cx="8072494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1071538" y="4286256"/>
            <a:ext cx="7643866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857224" y="4857760"/>
            <a:ext cx="7786742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Блок-схема: узел 22"/>
          <p:cNvSpPr/>
          <p:nvPr/>
        </p:nvSpPr>
        <p:spPr>
          <a:xfrm flipV="1">
            <a:off x="3929058" y="1285860"/>
            <a:ext cx="142876" cy="14287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Блок-схема: узел 23"/>
          <p:cNvSpPr/>
          <p:nvPr/>
        </p:nvSpPr>
        <p:spPr>
          <a:xfrm flipV="1">
            <a:off x="1714480" y="2000240"/>
            <a:ext cx="142876" cy="14287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Блок-схема: узел 24"/>
          <p:cNvSpPr/>
          <p:nvPr/>
        </p:nvSpPr>
        <p:spPr>
          <a:xfrm flipV="1">
            <a:off x="3857620" y="2000240"/>
            <a:ext cx="142876" cy="14287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Блок-схема: узел 25"/>
          <p:cNvSpPr/>
          <p:nvPr/>
        </p:nvSpPr>
        <p:spPr>
          <a:xfrm flipV="1">
            <a:off x="2357422" y="2643182"/>
            <a:ext cx="142876" cy="14287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Блок-схема: узел 26"/>
          <p:cNvSpPr/>
          <p:nvPr/>
        </p:nvSpPr>
        <p:spPr>
          <a:xfrm flipV="1">
            <a:off x="3286116" y="2643182"/>
            <a:ext cx="142876" cy="14287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Блок-схема: узел 27"/>
          <p:cNvSpPr/>
          <p:nvPr/>
        </p:nvSpPr>
        <p:spPr>
          <a:xfrm flipV="1">
            <a:off x="7286644" y="2643182"/>
            <a:ext cx="142876" cy="14287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Блок-схема: узел 28"/>
          <p:cNvSpPr/>
          <p:nvPr/>
        </p:nvSpPr>
        <p:spPr>
          <a:xfrm flipV="1">
            <a:off x="1428728" y="3571876"/>
            <a:ext cx="142876" cy="14287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Блок-схема: узел 29"/>
          <p:cNvSpPr/>
          <p:nvPr/>
        </p:nvSpPr>
        <p:spPr>
          <a:xfrm flipV="1">
            <a:off x="2214546" y="3571876"/>
            <a:ext cx="142876" cy="14287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Блок-схема: узел 30"/>
          <p:cNvSpPr/>
          <p:nvPr/>
        </p:nvSpPr>
        <p:spPr>
          <a:xfrm flipV="1">
            <a:off x="4357686" y="3571876"/>
            <a:ext cx="142876" cy="14287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Блок-схема: узел 31"/>
          <p:cNvSpPr/>
          <p:nvPr/>
        </p:nvSpPr>
        <p:spPr>
          <a:xfrm flipV="1">
            <a:off x="6286512" y="3571876"/>
            <a:ext cx="142876" cy="14287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Блок-схема: узел 32"/>
          <p:cNvSpPr/>
          <p:nvPr/>
        </p:nvSpPr>
        <p:spPr>
          <a:xfrm flipV="1">
            <a:off x="6286512" y="4214818"/>
            <a:ext cx="142876" cy="14287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Блок-схема: узел 33"/>
          <p:cNvSpPr/>
          <p:nvPr/>
        </p:nvSpPr>
        <p:spPr>
          <a:xfrm flipV="1">
            <a:off x="2214546" y="4214818"/>
            <a:ext cx="142876" cy="14287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Блок-схема: узел 34"/>
          <p:cNvSpPr/>
          <p:nvPr/>
        </p:nvSpPr>
        <p:spPr>
          <a:xfrm flipV="1">
            <a:off x="3286116" y="4214818"/>
            <a:ext cx="142876" cy="14287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Блок-схема: узел 35"/>
          <p:cNvSpPr/>
          <p:nvPr/>
        </p:nvSpPr>
        <p:spPr>
          <a:xfrm flipV="1">
            <a:off x="4786314" y="4214818"/>
            <a:ext cx="142876" cy="14287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Блок-схема: узел 36"/>
          <p:cNvSpPr/>
          <p:nvPr/>
        </p:nvSpPr>
        <p:spPr>
          <a:xfrm flipV="1">
            <a:off x="7858148" y="4214818"/>
            <a:ext cx="142876" cy="14287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Блок-схема: узел 37"/>
          <p:cNvSpPr/>
          <p:nvPr/>
        </p:nvSpPr>
        <p:spPr>
          <a:xfrm flipV="1">
            <a:off x="3500414" y="3571860"/>
            <a:ext cx="142876" cy="14287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Блок-схема: узел 38"/>
          <p:cNvSpPr/>
          <p:nvPr/>
        </p:nvSpPr>
        <p:spPr>
          <a:xfrm flipV="1">
            <a:off x="1643042" y="4786322"/>
            <a:ext cx="142876" cy="14287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Блок-схема: узел 39"/>
          <p:cNvSpPr/>
          <p:nvPr/>
        </p:nvSpPr>
        <p:spPr>
          <a:xfrm flipV="1">
            <a:off x="2714612" y="4786322"/>
            <a:ext cx="142876" cy="14287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Блок-схема: узел 40"/>
          <p:cNvSpPr/>
          <p:nvPr/>
        </p:nvSpPr>
        <p:spPr>
          <a:xfrm flipV="1">
            <a:off x="3929058" y="4786322"/>
            <a:ext cx="142876" cy="14287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Блок-схема: узел 41"/>
          <p:cNvSpPr/>
          <p:nvPr/>
        </p:nvSpPr>
        <p:spPr>
          <a:xfrm flipV="1">
            <a:off x="4857752" y="4786322"/>
            <a:ext cx="142876" cy="14287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Блок-схема: узел 42"/>
          <p:cNvSpPr/>
          <p:nvPr/>
        </p:nvSpPr>
        <p:spPr>
          <a:xfrm flipV="1">
            <a:off x="6858016" y="4786322"/>
            <a:ext cx="142876" cy="14287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Блок-схема: узел 43"/>
          <p:cNvSpPr/>
          <p:nvPr/>
        </p:nvSpPr>
        <p:spPr>
          <a:xfrm flipV="1">
            <a:off x="7358082" y="4786322"/>
            <a:ext cx="142876" cy="14287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214282" y="5357826"/>
            <a:ext cx="57864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  <a:cs typeface="Times New Roman" pitchFamily="18" charset="0"/>
              </a:rPr>
              <a:t>Всего точек – 6, а отрезков : х</a:t>
            </a:r>
            <a:r>
              <a:rPr lang="ru-RU" sz="2000" b="1" baseline="-25000" dirty="0" smtClean="0">
                <a:solidFill>
                  <a:schemeClr val="tx2"/>
                </a:solidFill>
                <a:cs typeface="Times New Roman" pitchFamily="18" charset="0"/>
              </a:rPr>
              <a:t>6</a:t>
            </a:r>
            <a:r>
              <a:rPr lang="ru-RU" sz="2000" b="1" dirty="0" smtClean="0">
                <a:solidFill>
                  <a:schemeClr val="tx2"/>
                </a:solidFill>
                <a:cs typeface="Times New Roman" pitchFamily="18" charset="0"/>
              </a:rPr>
              <a:t>= (5·6):2 =15</a:t>
            </a:r>
            <a:endParaRPr lang="ru-RU" sz="2000" b="1" dirty="0">
              <a:solidFill>
                <a:schemeClr val="tx2"/>
              </a:solidFill>
              <a:cs typeface="Times New Roman" pitchFamily="18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142844" y="5715016"/>
            <a:ext cx="10572824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>
              <a:lnSpc>
                <a:spcPct val="80000"/>
              </a:lnSpc>
            </a:pPr>
            <a:r>
              <a:rPr lang="ru-RU" sz="2000" b="1" dirty="0" smtClean="0">
                <a:solidFill>
                  <a:schemeClr val="tx2"/>
                </a:solidFill>
                <a:cs typeface="Times New Roman" pitchFamily="18" charset="0"/>
              </a:rPr>
              <a:t>Каждое следующее число </a:t>
            </a:r>
            <a:r>
              <a:rPr lang="ru-RU" sz="2000" b="1" dirty="0" err="1" smtClean="0">
                <a:solidFill>
                  <a:schemeClr val="tx2"/>
                </a:solidFill>
                <a:cs typeface="Times New Roman" pitchFamily="18" charset="0"/>
              </a:rPr>
              <a:t>х</a:t>
            </a:r>
            <a:r>
              <a:rPr lang="en-US" sz="2000" b="1" baseline="-25000" dirty="0" smtClean="0">
                <a:solidFill>
                  <a:schemeClr val="tx2"/>
                </a:solidFill>
                <a:cs typeface="Times New Roman" pitchFamily="18" charset="0"/>
              </a:rPr>
              <a:t>n</a:t>
            </a:r>
            <a:r>
              <a:rPr lang="en-US" sz="2000" b="1" dirty="0" smtClean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tx2"/>
                </a:solidFill>
                <a:cs typeface="Times New Roman" pitchFamily="18" charset="0"/>
              </a:rPr>
              <a:t>равняется половине </a:t>
            </a:r>
          </a:p>
          <a:p>
            <a:pPr marL="609600" indent="-609600">
              <a:lnSpc>
                <a:spcPct val="80000"/>
              </a:lnSpc>
            </a:pPr>
            <a:r>
              <a:rPr lang="ru-RU" sz="2000" b="1" dirty="0" smtClean="0">
                <a:solidFill>
                  <a:schemeClr val="tx2"/>
                </a:solidFill>
                <a:cs typeface="Times New Roman" pitchFamily="18" charset="0"/>
              </a:rPr>
              <a:t>произведения</a:t>
            </a:r>
            <a:r>
              <a:rPr lang="en-US" sz="2000" b="1" dirty="0" smtClean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tx2"/>
                </a:solidFill>
                <a:cs typeface="Times New Roman" pitchFamily="18" charset="0"/>
              </a:rPr>
              <a:t> соответствующего ему </a:t>
            </a:r>
            <a:r>
              <a:rPr lang="en-US" sz="2000" b="1" dirty="0" smtClean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tx2"/>
                </a:solidFill>
                <a:cs typeface="Times New Roman" pitchFamily="18" charset="0"/>
              </a:rPr>
              <a:t>числа </a:t>
            </a:r>
            <a:r>
              <a:rPr lang="en-US" sz="2000" b="1" dirty="0" smtClean="0">
                <a:solidFill>
                  <a:schemeClr val="tx2"/>
                </a:solidFill>
                <a:cs typeface="Times New Roman" pitchFamily="18" charset="0"/>
              </a:rPr>
              <a:t>n</a:t>
            </a:r>
            <a:endParaRPr lang="ru-RU" sz="2000" b="1" dirty="0" smtClean="0">
              <a:solidFill>
                <a:schemeClr val="tx2"/>
              </a:solidFill>
              <a:cs typeface="Times New Roman" pitchFamily="18" charset="0"/>
            </a:endParaRPr>
          </a:p>
          <a:p>
            <a:pPr marL="609600" indent="-609600">
              <a:lnSpc>
                <a:spcPct val="80000"/>
              </a:lnSpc>
            </a:pPr>
            <a:r>
              <a:rPr lang="ru-RU" sz="2000" b="1" dirty="0" smtClean="0">
                <a:solidFill>
                  <a:schemeClr val="tx2"/>
                </a:solidFill>
                <a:cs typeface="Times New Roman" pitchFamily="18" charset="0"/>
              </a:rPr>
              <a:t> и предыдущего числа  </a:t>
            </a:r>
            <a:r>
              <a:rPr lang="en-US" sz="2000" b="1" dirty="0" smtClean="0">
                <a:solidFill>
                  <a:schemeClr val="tx2"/>
                </a:solidFill>
                <a:cs typeface="Times New Roman" pitchFamily="18" charset="0"/>
              </a:rPr>
              <a:t>n</a:t>
            </a:r>
            <a:r>
              <a:rPr lang="ru-RU" sz="2000" b="1" dirty="0" smtClean="0">
                <a:solidFill>
                  <a:schemeClr val="tx2"/>
                </a:solidFill>
                <a:cs typeface="Times New Roman" pitchFamily="18" charset="0"/>
              </a:rPr>
              <a:t>-1 точек:</a:t>
            </a:r>
            <a:endParaRPr lang="en-US" sz="2000" b="1" dirty="0" smtClean="0">
              <a:solidFill>
                <a:schemeClr val="tx2"/>
              </a:solidFill>
              <a:cs typeface="Times New Roman" pitchFamily="18" charset="0"/>
            </a:endParaRP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en-US" dirty="0" smtClean="0"/>
              <a:t>                  </a:t>
            </a:r>
            <a:r>
              <a:rPr lang="ru-RU" dirty="0" smtClean="0"/>
              <a:t>                                         </a:t>
            </a:r>
            <a:endParaRPr lang="en-US" dirty="0" smtClean="0"/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en-US" dirty="0" smtClean="0"/>
              <a:t>                         </a:t>
            </a: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7150681" y="5429264"/>
          <a:ext cx="1576245" cy="642942"/>
        </p:xfrm>
        <a:graphic>
          <a:graphicData uri="http://schemas.openxmlformats.org/presentationml/2006/ole">
            <p:oleObj spid="_x0000_s2056" name="Формула" r:id="rId3" imgW="965160" imgH="393480" progId="Equation.3">
              <p:embed/>
            </p:oleObj>
          </a:graphicData>
        </a:graphic>
      </p:graphicFrame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Самостоятельная работа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643050"/>
            <a:ext cx="8251272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DFD92-0521-41DC-85EC-B7FDA75AFDAF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3200" dirty="0" smtClean="0">
                <a:cs typeface="Times New Roman" pitchFamily="18" charset="0"/>
              </a:rPr>
              <a:t>Итоги урока</a:t>
            </a:r>
            <a:endParaRPr lang="ru-RU" sz="3600" dirty="0"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800" b="1" dirty="0" smtClean="0">
                <a:solidFill>
                  <a:schemeClr val="tx2"/>
                </a:solidFill>
                <a:cs typeface="Times New Roman" pitchFamily="18" charset="0"/>
              </a:rPr>
              <a:t>Что изучает геометрия?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tx2"/>
                </a:solidFill>
                <a:cs typeface="Times New Roman" pitchFamily="18" charset="0"/>
              </a:rPr>
              <a:t>Какие разделы геометрии вы знаете?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tx2"/>
                </a:solidFill>
                <a:cs typeface="Times New Roman" pitchFamily="18" charset="0"/>
              </a:rPr>
              <a:t>Что изучает планиметрия?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tx2"/>
                </a:solidFill>
                <a:cs typeface="Times New Roman" pitchFamily="18" charset="0"/>
              </a:rPr>
              <a:t>Назовите основные фигуры на плоскости.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tx2"/>
                </a:solidFill>
                <a:cs typeface="Times New Roman" pitchFamily="18" charset="0"/>
              </a:rPr>
              <a:t>Приведите примеры геометрических фигур.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tx2"/>
                </a:solidFill>
                <a:cs typeface="Times New Roman" pitchFamily="18" charset="0"/>
              </a:rPr>
              <a:t> Как обозначаются точки и прямые?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tx2"/>
                </a:solidFill>
                <a:cs typeface="Times New Roman" pitchFamily="18" charset="0"/>
              </a:rPr>
              <a:t>Сформулируйте основные свойства  принадлежности точек и прямых.</a:t>
            </a:r>
          </a:p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DFD92-0521-41DC-85EC-B7FDA75AFDAF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357188"/>
            <a:ext cx="9001156" cy="6286500"/>
          </a:xfrm>
          <a:prstGeom prst="rect">
            <a:avLst/>
          </a:prstGeom>
        </p:spPr>
        <p:txBody>
          <a:bodyPr/>
          <a:lstStyle/>
          <a:p>
            <a:pPr lvl="0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       </a:t>
            </a:r>
            <a:r>
              <a:rPr lang="ru-RU" b="1" dirty="0" smtClean="0">
                <a:solidFill>
                  <a:schemeClr val="tx2"/>
                </a:solidFill>
                <a:latin typeface="+mj-lt"/>
                <a:cs typeface="Times New Roman" pitchFamily="18" charset="0"/>
              </a:rPr>
              <a:t>ДОМАШНЕЕ ЗАДАНИЕ.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ru-RU" sz="2400" b="1" dirty="0" smtClean="0">
                <a:solidFill>
                  <a:schemeClr val="tx2"/>
                </a:solidFill>
                <a:cs typeface="Times New Roman" pitchFamily="18" charset="0"/>
              </a:rPr>
              <a:t>Аксиомы планиметрии. </a:t>
            </a:r>
            <a:r>
              <a:rPr lang="ru-RU" sz="2400" b="1" i="1" dirty="0" smtClean="0">
                <a:solidFill>
                  <a:schemeClr val="tx2"/>
                </a:solidFill>
                <a:cs typeface="Times New Roman" pitchFamily="18" charset="0"/>
              </a:rPr>
              <a:t>Учебник: стр. 3 – 4, </a:t>
            </a:r>
            <a:r>
              <a:rPr lang="ru-RU" sz="2400" b="1" dirty="0" smtClean="0">
                <a:solidFill>
                  <a:schemeClr val="tx2"/>
                </a:solidFill>
                <a:cs typeface="Times New Roman" pitchFamily="18" charset="0"/>
              </a:rPr>
              <a:t>стр. 344-348.</a:t>
            </a:r>
            <a:r>
              <a:rPr lang="ru-RU" sz="2400" b="1" i="1" dirty="0" smtClean="0">
                <a:solidFill>
                  <a:schemeClr val="tx2"/>
                </a:solidFill>
                <a:cs typeface="Times New Roman" pitchFamily="18" charset="0"/>
              </a:rPr>
              <a:t> </a:t>
            </a:r>
          </a:p>
          <a:p>
            <a:pPr lvl="0">
              <a:buNone/>
            </a:pPr>
            <a:endParaRPr lang="ru-RU" sz="2400" b="1" dirty="0" smtClean="0">
              <a:solidFill>
                <a:schemeClr val="tx2"/>
              </a:solidFill>
              <a:cs typeface="Times New Roman" pitchFamily="18" charset="0"/>
            </a:endParaRPr>
          </a:p>
          <a:p>
            <a:pPr lvl="0">
              <a:buNone/>
            </a:pPr>
            <a:r>
              <a:rPr lang="ru-RU" sz="2400" b="1" dirty="0" smtClean="0">
                <a:solidFill>
                  <a:schemeClr val="tx2"/>
                </a:solidFill>
                <a:cs typeface="Times New Roman" pitchFamily="18" charset="0"/>
              </a:rPr>
              <a:t>    Объявляю конкурс на лучшую творческую работу. На альбомном листе выполнить творческое задание (нарисовать рисунок, написать рассказ или сочинить сказку, сделать фотомонтаж, и т. д.) на тему      </a:t>
            </a:r>
            <a:br>
              <a:rPr lang="ru-RU" sz="2400" b="1" dirty="0" smtClean="0">
                <a:solidFill>
                  <a:schemeClr val="tx2"/>
                </a:solidFill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Times New Roman" pitchFamily="18" charset="0"/>
              </a:rPr>
              <a:t>      </a:t>
            </a:r>
            <a:r>
              <a:rPr lang="ru-RU" sz="24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Times New Roman" pitchFamily="18" charset="0"/>
              </a:rPr>
              <a:t>“Геометрия  в моей будущей профессии”.</a:t>
            </a:r>
          </a:p>
          <a:p>
            <a:pPr lvl="0">
              <a:buNone/>
            </a:pPr>
            <a:endParaRPr lang="ru-RU" sz="2400" b="1" i="1" dirty="0" smtClean="0">
              <a:solidFill>
                <a:schemeClr val="tx2">
                  <a:lumMod val="60000"/>
                  <a:lumOff val="40000"/>
                </a:schemeClr>
              </a:solidFill>
              <a:cs typeface="Times New Roman" pitchFamily="18" charset="0"/>
            </a:endParaRPr>
          </a:p>
          <a:p>
            <a:pPr lvl="0">
              <a:buNone/>
            </a:pPr>
            <a:r>
              <a:rPr lang="ru-RU" sz="2400" b="1" i="1" dirty="0" smtClean="0">
                <a:solidFill>
                  <a:schemeClr val="tx2"/>
                </a:solidFill>
                <a:cs typeface="Times New Roman" pitchFamily="18" charset="0"/>
              </a:rPr>
              <a:t>    Либо </a:t>
            </a:r>
            <a:r>
              <a:rPr lang="ru-RU" sz="2400" b="1" dirty="0" smtClean="0">
                <a:solidFill>
                  <a:schemeClr val="tx2"/>
                </a:solidFill>
                <a:cs typeface="Times New Roman" pitchFamily="18" charset="0"/>
              </a:rPr>
              <a:t>изготовить для математической выставки аппликацию из цветной бумаги или материи, где фигурки и объекты, которые вы будите размещать на ней, должны состоять только из геометрических фигур.</a:t>
            </a:r>
            <a:r>
              <a:rPr lang="ru-RU" sz="2400" b="1" i="1" dirty="0" smtClean="0">
                <a:solidFill>
                  <a:schemeClr val="tx2"/>
                </a:solidFill>
                <a:cs typeface="Times New Roman" pitchFamily="18" charset="0"/>
              </a:rPr>
              <a:t> </a:t>
            </a:r>
            <a:endParaRPr lang="ru-RU" sz="2400" b="1" dirty="0" smtClean="0">
              <a:solidFill>
                <a:schemeClr val="tx2"/>
              </a:solidFill>
              <a:cs typeface="Times New Roman" pitchFamily="18" charset="0"/>
            </a:endParaRPr>
          </a:p>
          <a:p>
            <a:pPr marL="609600" indent="-609600"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DFD92-0521-41DC-85EC-B7FDA75AFDAF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531794"/>
          </a:xfrm>
        </p:spPr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     ИСПОЛЬЗОВАНО: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57158" y="1000108"/>
            <a:ext cx="8229600" cy="5072098"/>
          </a:xfrm>
          <a:noFill/>
          <a:ln>
            <a:solidFill>
              <a:schemeClr val="tx1"/>
            </a:solidFill>
          </a:ln>
        </p:spPr>
        <p:txBody>
          <a:bodyPr/>
          <a:lstStyle/>
          <a:p>
            <a:pPr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https://ru.wikipedia.org/wiki/%D0%93%D0%B5%D0%BE%D0%BC%D0%B5%D1%82%D1%80%D0%B8%D1%8F</a:t>
            </a:r>
            <a:endParaRPr lang="ru-RU" sz="14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http://interesnik.com/geometriya-v-nashej-zhizni/</a:t>
            </a:r>
            <a:endParaRPr lang="ru-RU" sz="14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http://volna.org/geometrija/page/2/</a:t>
            </a:r>
            <a:endParaRPr lang="ru-RU" sz="14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http://www.openarium.ru/%D0%9D%D0%BE%D1%80%D0%B2%D0%B5%D0%B3%D0%B8%D1%8F/%D0%9E%D1%81%D0%BB%D0%BE/%D0%9C%D0%BE%D1%81%D1%82%D1%8B/</a:t>
            </a:r>
            <a:endParaRPr lang="ru-RU" sz="14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http://pochemuha.ru/istoriya-nozhnic-pervye-nozhnicy</a:t>
            </a:r>
            <a:endParaRPr lang="ru-RU" sz="14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http://factopedia.ru/fact/3707</a:t>
            </a:r>
            <a:endParaRPr lang="ru-RU" sz="14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hlinkClick r:id="rId8"/>
              </a:rPr>
              <a:t>http://studopedia.info/8-47642.html</a:t>
            </a:r>
            <a:endParaRPr lang="ru-RU" sz="14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http://sitefaktov.ru/index.php/home/1706-o-geometrii</a:t>
            </a:r>
          </a:p>
          <a:p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http://fizmat-em1.ru/materials/show/28/6/0/74</a:t>
            </a:r>
          </a:p>
          <a:p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http://pedsovet.su/load/725-1-0-45880</a:t>
            </a:r>
          </a:p>
          <a:p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Геометрия: учебник для 7 – 9 </a:t>
            </a:r>
            <a:r>
              <a:rPr lang="ru-RU" sz="1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кл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общеобразовательных учреждений ,Московские учебники 2010г. </a:t>
            </a:r>
          </a:p>
          <a:p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Г. И.Глейзер история математики в школе </a:t>
            </a:r>
            <a:r>
              <a:rPr lang="en-US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VI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классы. Пособие для  учителей. – М: Просвещение, 1981</a:t>
            </a:r>
          </a:p>
          <a:p>
            <a:r>
              <a:rPr lang="en-US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http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://</a:t>
            </a:r>
            <a:r>
              <a:rPr lang="en-US" sz="1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matematikagpl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ucoz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ru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index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1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geometrija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/0-13 </a:t>
            </a:r>
          </a:p>
          <a:p>
            <a:r>
              <a:rPr lang="en-US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http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://</a:t>
            </a:r>
            <a:r>
              <a:rPr lang="en-US" sz="1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krugosvet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ru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enc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1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nauka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_</a:t>
            </a:r>
            <a:r>
              <a:rPr lang="en-US" sz="1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_</a:t>
            </a:r>
            <a:r>
              <a:rPr lang="en-US" sz="1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tehnika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1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matematika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1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geometriya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html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page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=0,0 </a:t>
            </a:r>
          </a:p>
          <a:p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Ершова А.П. Сборник заданий для тематического и итогового контроля знаний. Геометрия. 7 класс. – М.:ИЛЕКСА, - 2013,-112с.</a:t>
            </a:r>
            <a:endParaRPr lang="ru-RU" sz="1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DFD92-0521-41DC-85EC-B7FDA75AFDAF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0" dirty="0" smtClean="0"/>
              <a:t>          </a:t>
            </a:r>
            <a:r>
              <a:rPr lang="ru-RU" b="0" dirty="0" smtClean="0"/>
              <a:t/>
            </a:r>
            <a:br>
              <a:rPr lang="ru-RU" b="0" dirty="0" smtClean="0"/>
            </a:br>
            <a:r>
              <a:rPr lang="ru-RU" sz="53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</a:t>
            </a:r>
            <a:r>
              <a:rPr lang="ru-RU" sz="3600" dirty="0" smtClean="0">
                <a:cs typeface="Times New Roman" pitchFamily="18" charset="0"/>
              </a:rPr>
              <a:t>«Чтобы познать невидимое,</a:t>
            </a:r>
            <a:br>
              <a:rPr lang="ru-RU" sz="3600" dirty="0" smtClean="0">
                <a:cs typeface="Times New Roman" pitchFamily="18" charset="0"/>
              </a:rPr>
            </a:br>
            <a:r>
              <a:rPr lang="ru-RU" sz="3600" dirty="0" smtClean="0">
                <a:cs typeface="Times New Roman" pitchFamily="18" charset="0"/>
              </a:rPr>
              <a:t>смотри внимательно на видимое»</a:t>
            </a:r>
            <a:r>
              <a:rPr lang="ru-RU" sz="5300" b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300" b="0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42844" y="1500174"/>
            <a:ext cx="8229600" cy="5143536"/>
          </a:xfrm>
          <a:prstGeom prst="rect">
            <a:avLst/>
          </a:prstGeom>
        </p:spPr>
        <p:txBody>
          <a:bodyPr/>
          <a:lstStyle/>
          <a:p>
            <a:pPr>
              <a:buNone/>
            </a:pPr>
            <a:endParaRPr lang="ru-RU" sz="2400" b="1" dirty="0" smtClean="0">
              <a:solidFill>
                <a:srgbClr val="002060"/>
              </a:solidFill>
              <a:cs typeface="Times New Roman" pitchFamily="18" charset="0"/>
            </a:endParaRPr>
          </a:p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  <a:cs typeface="Times New Roman" pitchFamily="18" charset="0"/>
              </a:rPr>
              <a:t>Очень часто, сами не подозревая того, мы имеем дело с геометрией. Мы вовлекаемся в геометрию, когда работаем с формой и размерами, предметами, их размещением в пространстве. </a:t>
            </a:r>
          </a:p>
          <a:p>
            <a:pPr>
              <a:buNone/>
            </a:pP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                      А что такое геометрия? 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  <a:cs typeface="Times New Roman" pitchFamily="18" charset="0"/>
              </a:rPr>
              <a:t>Наука о формах и размерах предметов. Применение этой науки в жизни встречается очень часто: строительство, ландшафтный дизайн, архитектура и интерьер. И это далеко не полный перечень отраслей, где применяют принципы геометрии.</a:t>
            </a:r>
            <a:endParaRPr lang="ru-RU" sz="2400" b="1" dirty="0">
              <a:solidFill>
                <a:srgbClr val="002060"/>
              </a:solidFill>
              <a:cs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DFD92-0521-41DC-85EC-B7FDA75AFDAF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14282" y="1071546"/>
            <a:ext cx="86439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 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000" dirty="0" smtClean="0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8715436" cy="1000108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   </a:t>
            </a:r>
            <a:r>
              <a:rPr lang="ru-RU" sz="3600" dirty="0" smtClean="0">
                <a:cs typeface="Times New Roman" pitchFamily="18" charset="0"/>
              </a:rPr>
              <a:t>Познакомимся с некоторыми из них.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4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14282" y="1214422"/>
            <a:ext cx="892971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DFD92-0521-41DC-85EC-B7FDA75AFDAF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21506" name="Picture 2" descr="рис"/>
          <p:cNvPicPr>
            <a:picLocks noChangeAspect="1" noChangeArrowheads="1"/>
          </p:cNvPicPr>
          <p:nvPr/>
        </p:nvPicPr>
        <p:blipFill>
          <a:blip r:embed="rId2"/>
          <a:srcRect b="9285"/>
          <a:stretch>
            <a:fillRect/>
          </a:stretch>
        </p:blipFill>
        <p:spPr bwMode="auto">
          <a:xfrm>
            <a:off x="3643306" y="1857364"/>
            <a:ext cx="3129462" cy="2340000"/>
          </a:xfrm>
          <a:prstGeom prst="rect">
            <a:avLst/>
          </a:prstGeom>
          <a:noFill/>
        </p:spPr>
      </p:pic>
      <p:pic>
        <p:nvPicPr>
          <p:cNvPr id="21508" name="Picture 4" descr="рис"/>
          <p:cNvPicPr>
            <a:picLocks noChangeAspect="1" noChangeArrowheads="1"/>
          </p:cNvPicPr>
          <p:nvPr/>
        </p:nvPicPr>
        <p:blipFill>
          <a:blip r:embed="rId3"/>
          <a:srcRect b="5360"/>
          <a:stretch>
            <a:fillRect/>
          </a:stretch>
        </p:blipFill>
        <p:spPr bwMode="auto">
          <a:xfrm>
            <a:off x="214282" y="1857364"/>
            <a:ext cx="3190923" cy="2304000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214282" y="1500174"/>
            <a:ext cx="29102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Великая Китайская стена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286116" y="1500174"/>
            <a:ext cx="35345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Мавзолей Тадж-Махал (Индия)</a:t>
            </a:r>
            <a:endParaRPr lang="ru-RU" dirty="0"/>
          </a:p>
        </p:txBody>
      </p:sp>
      <p:pic>
        <p:nvPicPr>
          <p:cNvPr id="21510" name="Picture 6" descr="Картинки по запросу анапа здания город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4429132"/>
            <a:ext cx="3027897" cy="2268000"/>
          </a:xfrm>
          <a:prstGeom prst="rect">
            <a:avLst/>
          </a:prstGeom>
          <a:noFill/>
        </p:spPr>
      </p:pic>
      <p:pic>
        <p:nvPicPr>
          <p:cNvPr id="21512" name="Picture 8" descr="Картинки по запросу анапа здания города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43306" y="4357693"/>
            <a:ext cx="3404126" cy="2268000"/>
          </a:xfrm>
          <a:prstGeom prst="rect">
            <a:avLst/>
          </a:prstGeom>
          <a:noFill/>
        </p:spPr>
      </p:pic>
      <p:pic>
        <p:nvPicPr>
          <p:cNvPr id="21514" name="Picture 10" descr="Картинки по запросу геометрия вокруг нас"/>
          <p:cNvPicPr>
            <a:picLocks noChangeAspect="1" noChangeArrowheads="1"/>
          </p:cNvPicPr>
          <p:nvPr/>
        </p:nvPicPr>
        <p:blipFill>
          <a:blip r:embed="rId6"/>
          <a:srcRect l="9840" t="7482" r="46287"/>
          <a:stretch>
            <a:fillRect/>
          </a:stretch>
        </p:blipFill>
        <p:spPr bwMode="auto">
          <a:xfrm>
            <a:off x="7143762" y="1285860"/>
            <a:ext cx="1886542" cy="496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6248" y="3500438"/>
            <a:ext cx="457200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cs typeface="Times New Roman" pitchFamily="18" charset="0"/>
              </a:rPr>
              <a:t>При постройке современных зданий, различных сооружений, технических устройств необходимы знания геометрии.  Геометрия необходима рабочим многих специальностей, имеющим дело с обработкой дерева, металла.</a:t>
            </a:r>
          </a:p>
          <a:p>
            <a:r>
              <a:rPr lang="ru-RU" b="1" dirty="0" smtClean="0">
                <a:solidFill>
                  <a:srgbClr val="002060"/>
                </a:solidFill>
                <a:cs typeface="Times New Roman" pitchFamily="18" charset="0"/>
              </a:rPr>
              <a:t>Посмотри на мир вокруг себя внимательно, и ты увидишь, что все связано с математикой, геометрией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" name="Picture 4" descr="Картинки по запросу новые истребители россии 2017"/>
          <p:cNvPicPr>
            <a:picLocks noChangeAspect="1" noChangeArrowheads="1"/>
          </p:cNvPicPr>
          <p:nvPr/>
        </p:nvPicPr>
        <p:blipFill>
          <a:blip r:embed="rId3"/>
          <a:srcRect l="19612" t="5495" r="18182" b="13905"/>
          <a:stretch>
            <a:fillRect/>
          </a:stretch>
        </p:blipFill>
        <p:spPr bwMode="auto">
          <a:xfrm>
            <a:off x="357158" y="214290"/>
            <a:ext cx="3625478" cy="3330372"/>
          </a:xfrm>
          <a:prstGeom prst="rect">
            <a:avLst/>
          </a:prstGeom>
          <a:noFill/>
        </p:spPr>
      </p:pic>
      <p:pic>
        <p:nvPicPr>
          <p:cNvPr id="7" name="Picture 4" descr="P1010096_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9" y="3714752"/>
            <a:ext cx="3660937" cy="2736000"/>
          </a:xfrm>
          <a:prstGeom prst="rect">
            <a:avLst/>
          </a:prstGeom>
          <a:noFill/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DFD92-0521-41DC-85EC-B7FDA75AFDAF}" type="slidenum">
              <a:rPr lang="ru-RU" smtClean="0"/>
              <a:pPr/>
              <a:t>5</a:t>
            </a:fld>
            <a:endParaRPr lang="ru-RU" dirty="0"/>
          </a:p>
        </p:txBody>
      </p:sp>
      <p:pic>
        <p:nvPicPr>
          <p:cNvPr id="8" name="Picture 7" descr="http://bigpicture.ru/wp-content/uploads/2017/06/2323.jpg"/>
          <p:cNvPicPr>
            <a:picLocks noChangeAspect="1" noChangeArrowheads="1"/>
          </p:cNvPicPr>
          <p:nvPr/>
        </p:nvPicPr>
        <p:blipFill>
          <a:blip r:embed="rId5"/>
          <a:srcRect l="6869" r="2661"/>
          <a:stretch>
            <a:fillRect/>
          </a:stretch>
        </p:blipFill>
        <p:spPr bwMode="auto">
          <a:xfrm>
            <a:off x="4429125" y="142852"/>
            <a:ext cx="3404267" cy="3204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914400" y="285750"/>
            <a:ext cx="8229600" cy="285750"/>
          </a:xfrm>
          <a:prstGeom prst="rect">
            <a:avLst/>
          </a:prstGeom>
        </p:spPr>
        <p:txBody>
          <a:bodyPr/>
          <a:lstStyle/>
          <a:p>
            <a:r>
              <a:rPr lang="ru-RU" sz="2400" i="1" dirty="0" smtClean="0"/>
              <a:t/>
            </a:r>
            <a:br>
              <a:rPr lang="ru-RU" sz="2400" i="1" dirty="0" smtClean="0"/>
            </a:br>
            <a:r>
              <a:rPr lang="ru-RU" sz="2400" i="1" dirty="0" smtClean="0"/>
              <a:t/>
            </a:r>
            <a:br>
              <a:rPr lang="ru-RU" sz="2400" i="1" dirty="0" smtClean="0"/>
            </a:br>
            <a:r>
              <a:rPr lang="ru-RU" sz="2400" i="1" dirty="0" smtClean="0"/>
              <a:t/>
            </a:r>
            <a:br>
              <a:rPr lang="ru-RU" sz="2400" i="1" dirty="0" smtClean="0"/>
            </a:br>
            <a:r>
              <a:rPr lang="ru-RU" sz="2400" i="1" dirty="0" smtClean="0"/>
              <a:t/>
            </a:r>
            <a:br>
              <a:rPr lang="ru-RU" sz="2400" i="1" dirty="0" smtClean="0"/>
            </a:br>
            <a:r>
              <a:rPr lang="ru-RU" sz="2400" i="1" dirty="0" smtClean="0"/>
              <a:t/>
            </a:r>
            <a:br>
              <a:rPr lang="ru-RU" sz="2400" i="1" dirty="0" smtClean="0"/>
            </a:br>
            <a:r>
              <a:rPr lang="ru-RU" sz="2400" i="1" dirty="0" smtClean="0"/>
              <a:t/>
            </a:r>
            <a:br>
              <a:rPr lang="ru-RU" sz="2400" i="1" dirty="0" smtClean="0"/>
            </a:br>
            <a:r>
              <a:rPr lang="ru-RU" sz="2400" i="1" dirty="0" smtClean="0"/>
              <a:t/>
            </a:r>
            <a:br>
              <a:rPr lang="ru-RU" sz="2400" i="1" dirty="0" smtClean="0"/>
            </a:br>
            <a:r>
              <a:rPr lang="ru-RU" sz="2400" i="1" dirty="0" smtClean="0"/>
              <a:t/>
            </a:r>
            <a:br>
              <a:rPr lang="ru-RU" sz="2400" i="1" dirty="0" smtClean="0"/>
            </a:br>
            <a:r>
              <a:rPr lang="ru-RU" sz="2400" i="1" dirty="0" smtClean="0"/>
              <a:t/>
            </a:r>
            <a:br>
              <a:rPr lang="ru-RU" sz="2400" i="1" dirty="0" smtClean="0"/>
            </a:br>
            <a:r>
              <a:rPr lang="ru-RU" sz="2400" i="1" dirty="0" smtClean="0"/>
              <a:t/>
            </a:r>
            <a:br>
              <a:rPr lang="ru-RU" sz="2400" i="1" dirty="0" smtClean="0"/>
            </a:br>
            <a:r>
              <a:rPr lang="ru-RU" sz="2400" i="1" dirty="0" smtClean="0"/>
              <a:t/>
            </a:r>
            <a:br>
              <a:rPr lang="ru-RU" sz="2400" i="1" dirty="0" smtClean="0"/>
            </a:br>
            <a:r>
              <a:rPr lang="ru-RU" sz="2400" i="1" dirty="0" smtClean="0"/>
              <a:t/>
            </a:r>
            <a:br>
              <a:rPr lang="ru-RU" sz="2400" i="1" dirty="0" smtClean="0"/>
            </a:br>
            <a:r>
              <a:rPr lang="ru-RU" sz="2400" i="1" dirty="0" smtClean="0"/>
              <a:t/>
            </a:r>
            <a:br>
              <a:rPr lang="ru-RU" sz="2400" i="1" dirty="0" smtClean="0"/>
            </a:br>
            <a:r>
              <a:rPr lang="ru-RU" sz="2400" i="1" dirty="0" smtClean="0"/>
              <a:t/>
            </a:r>
            <a:br>
              <a:rPr lang="ru-RU" sz="2400" i="1" dirty="0" smtClean="0"/>
            </a:br>
            <a:r>
              <a:rPr lang="ru-RU" sz="2400" i="1" dirty="0" smtClean="0"/>
              <a:t/>
            </a:r>
            <a:br>
              <a:rPr lang="ru-RU" sz="2400" i="1" dirty="0" smtClean="0"/>
            </a:br>
            <a:r>
              <a:rPr lang="ru-RU" sz="2400" dirty="0" smtClean="0">
                <a:latin typeface="+mn-lt"/>
                <a:cs typeface="Times New Roman" pitchFamily="18" charset="0"/>
              </a:rPr>
              <a:t>Красота начинается с формы,  взятой в единстве с содержанием. И в жизни, и в искусстве проявления красоты необычайно разнообразны. Платон указывал на то, как трудно объяснить, почему они прекрасны.</a:t>
            </a:r>
            <a:br>
              <a:rPr lang="ru-RU" sz="2400" dirty="0" smtClean="0">
                <a:latin typeface="+mn-lt"/>
                <a:cs typeface="Times New Roman" pitchFamily="18" charset="0"/>
              </a:rPr>
            </a:br>
            <a:r>
              <a:rPr lang="ru-RU" sz="2400" dirty="0" smtClean="0">
                <a:latin typeface="+mn-lt"/>
                <a:cs typeface="Times New Roman" pitchFamily="18" charset="0"/>
              </a:rPr>
              <a:t/>
            </a:r>
            <a:br>
              <a:rPr lang="ru-RU" sz="2400" dirty="0" smtClean="0">
                <a:latin typeface="+mn-lt"/>
                <a:cs typeface="Times New Roman" pitchFamily="18" charset="0"/>
              </a:rPr>
            </a:br>
            <a:r>
              <a:rPr lang="ru-RU" sz="2400" dirty="0" smtClean="0">
                <a:latin typeface="+mn-lt"/>
                <a:cs typeface="Times New Roman" pitchFamily="18" charset="0"/>
              </a:rPr>
              <a:t>Попытки хотя бы приблизиться к объективным «законам красоты» предпринимались человечеством с древности: это и математические законы Пифагора в музыке, и геометрическая модель вселенной Кеплера, и система пропорций в архитектуре, и пропорции человека, и геометрические законы живописи. И сегодня большинство ученых считают: «математика есть прообраз красоты мира».</a:t>
            </a:r>
            <a:endParaRPr lang="ru-RU" sz="2400" dirty="0">
              <a:latin typeface="+mn-lt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DFD92-0521-41DC-85EC-B7FDA75AFDAF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142852"/>
            <a:ext cx="5572164" cy="571504"/>
          </a:xfrm>
        </p:spPr>
        <p:txBody>
          <a:bodyPr/>
          <a:lstStyle/>
          <a:p>
            <a:r>
              <a:rPr lang="ru-RU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Геометрия в тренде.                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2932" name="Picture 4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 l="21740" t="21818" r="53260"/>
          <a:stretch>
            <a:fillRect/>
          </a:stretch>
        </p:blipFill>
        <p:spPr bwMode="auto">
          <a:xfrm>
            <a:off x="214282" y="1785926"/>
            <a:ext cx="1698378" cy="4800268"/>
          </a:xfrm>
          <a:prstGeom prst="rect">
            <a:avLst/>
          </a:prstGeom>
          <a:noFill/>
        </p:spPr>
      </p:pic>
      <p:pic>
        <p:nvPicPr>
          <p:cNvPr id="252938" name="Picture 10" descr="Похожее изображение"/>
          <p:cNvPicPr>
            <a:picLocks noChangeAspect="1" noChangeArrowheads="1"/>
          </p:cNvPicPr>
          <p:nvPr/>
        </p:nvPicPr>
        <p:blipFill>
          <a:blip r:embed="rId3"/>
          <a:srcRect l="25056" r="26503"/>
          <a:stretch>
            <a:fillRect/>
          </a:stretch>
        </p:blipFill>
        <p:spPr bwMode="auto">
          <a:xfrm>
            <a:off x="7500958" y="1643050"/>
            <a:ext cx="1332000" cy="4575106"/>
          </a:xfrm>
          <a:prstGeom prst="rect">
            <a:avLst/>
          </a:prstGeom>
          <a:noFill/>
        </p:spPr>
      </p:pic>
      <p:pic>
        <p:nvPicPr>
          <p:cNvPr id="11" name="Рисунок 10" descr="Похожее изображение"/>
          <p:cNvPicPr/>
          <p:nvPr/>
        </p:nvPicPr>
        <p:blipFill>
          <a:blip r:embed="rId4"/>
          <a:srcRect l="39784" t="25167" r="15609" b="6667"/>
          <a:stretch>
            <a:fillRect/>
          </a:stretch>
        </p:blipFill>
        <p:spPr bwMode="auto">
          <a:xfrm>
            <a:off x="7500958" y="357166"/>
            <a:ext cx="1428760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DFD92-0521-41DC-85EC-B7FDA75AFDAF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14337" name="Picture 1" descr="C:\Users\Амина\Pictures\imageCAH2JKL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85728"/>
            <a:ext cx="1872000" cy="1568242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2000232" y="671691"/>
            <a:ext cx="542925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Геометрический </a:t>
            </a:r>
            <a:r>
              <a:rPr lang="ru-RU" sz="1400" b="1" dirty="0" err="1" smtClean="0"/>
              <a:t>принт</a:t>
            </a:r>
            <a:r>
              <a:rPr lang="ru-RU" sz="1400" b="1" dirty="0" smtClean="0"/>
              <a:t> (фигуры) один из наиболее востребованных в повседневной жизни, в связи с тем, что геометрический </a:t>
            </a:r>
            <a:r>
              <a:rPr lang="ru-RU" sz="1400" b="1" dirty="0" err="1" smtClean="0"/>
              <a:t>принт</a:t>
            </a:r>
            <a:r>
              <a:rPr lang="ru-RU" sz="1400" b="1" dirty="0" smtClean="0"/>
              <a:t> может с легкостью убрать все изъяны фигуры: вытянуть ноги, удлинить торс, убрать нежелательные линии на теле и т.д. Благодаря геометрическому </a:t>
            </a:r>
            <a:r>
              <a:rPr lang="ru-RU" sz="1400" b="1" dirty="0" err="1" smtClean="0"/>
              <a:t>принту</a:t>
            </a:r>
            <a:r>
              <a:rPr lang="ru-RU" sz="1400" b="1" dirty="0" smtClean="0"/>
              <a:t> можно скроить свою фигуру до неузнаваемости, главное в этом деле, правильный подбор предметов гардероба и составления образа в целом.</a:t>
            </a:r>
          </a:p>
          <a:p>
            <a:r>
              <a:rPr lang="ru-RU" sz="1400" b="1" dirty="0" smtClean="0"/>
              <a:t>Кроме того, с помощью узоров и рисунков на одежде в виде различных фигур: кружки, параллельные прямые (полоска), клетка, ромбы, квадраты и другие, можно разнообразить любой лук.</a:t>
            </a:r>
          </a:p>
          <a:p>
            <a:r>
              <a:rPr lang="ru-RU" sz="1400" b="1" dirty="0" smtClean="0"/>
              <a:t>Как и в любых других сочетаниях в одежде, с геометрическим </a:t>
            </a:r>
            <a:r>
              <a:rPr lang="ru-RU" sz="1400" b="1" dirty="0" err="1" smtClean="0"/>
              <a:t>принтом</a:t>
            </a:r>
            <a:r>
              <a:rPr lang="ru-RU" sz="1400" b="1" dirty="0" smtClean="0"/>
              <a:t> существуют свои правила раскладки в ансамбле:</a:t>
            </a:r>
          </a:p>
          <a:p>
            <a:r>
              <a:rPr lang="ru-RU" sz="1400" b="1" dirty="0" smtClean="0"/>
              <a:t>Данный </a:t>
            </a:r>
            <a:r>
              <a:rPr lang="ru-RU" sz="1400" b="1" dirty="0" err="1" smtClean="0"/>
              <a:t>принт</a:t>
            </a:r>
            <a:r>
              <a:rPr lang="ru-RU" sz="1400" b="1" dirty="0" smtClean="0"/>
              <a:t> можно смело сочетать с животным </a:t>
            </a:r>
            <a:r>
              <a:rPr lang="ru-RU" sz="1400" b="1" dirty="0" err="1" smtClean="0"/>
              <a:t>принтом</a:t>
            </a:r>
            <a:r>
              <a:rPr lang="ru-RU" sz="1400" b="1" dirty="0" smtClean="0"/>
              <a:t> и любыми другими.</a:t>
            </a:r>
          </a:p>
          <a:p>
            <a:r>
              <a:rPr lang="ru-RU" sz="1400" b="1" dirty="0" smtClean="0"/>
              <a:t>Однотонные аксессуары «успокоят» и уравновесят весь образ в целом.</a:t>
            </a:r>
          </a:p>
          <a:p>
            <a:r>
              <a:rPr lang="ru-RU" sz="1400" b="1" dirty="0" smtClean="0"/>
              <a:t>Желательно подбирать </a:t>
            </a:r>
            <a:r>
              <a:rPr lang="ru-RU" sz="1400" b="1" dirty="0" err="1" smtClean="0"/>
              <a:t>принты</a:t>
            </a:r>
            <a:r>
              <a:rPr lang="ru-RU" sz="1400" b="1" dirty="0" smtClean="0"/>
              <a:t> в одной цветовой гамме или одного масштаба.</a:t>
            </a:r>
          </a:p>
          <a:p>
            <a:r>
              <a:rPr lang="ru-RU" sz="1400" b="1" dirty="0" smtClean="0"/>
              <a:t>Вертикальная полоска удлиняет, горизонтальная - расширяет.</a:t>
            </a:r>
          </a:p>
          <a:p>
            <a:r>
              <a:rPr lang="ru-RU" sz="1400" b="1" dirty="0" smtClean="0"/>
              <a:t>При выборе </a:t>
            </a:r>
            <a:r>
              <a:rPr lang="ru-RU" sz="1400" b="1" dirty="0" err="1" smtClean="0"/>
              <a:t>принта</a:t>
            </a:r>
            <a:r>
              <a:rPr lang="ru-RU" sz="1400" b="1" dirty="0" smtClean="0"/>
              <a:t> с той или иной геометрической фигурой необходимо точно знать пропорции фигуры и подбирать </a:t>
            </a:r>
            <a:r>
              <a:rPr lang="ru-RU" sz="1400" b="1" dirty="0" err="1" smtClean="0"/>
              <a:t>принт</a:t>
            </a:r>
            <a:r>
              <a:rPr lang="ru-RU" sz="1400" b="1" dirty="0" smtClean="0"/>
              <a:t> для их корректировки.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DFD92-0521-41DC-85EC-B7FDA75AFDAF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244738" name="Picture 2" descr="Картинки по запросу геометрия в тренд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6" y="928670"/>
            <a:ext cx="2702564" cy="2714629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428596" y="214290"/>
            <a:ext cx="74295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800" b="1" cap="all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ГЕОМЕТРИЯ МОЖЕТ БЫТЬ СТИЛЬНОЙ</a:t>
            </a:r>
            <a:endParaRPr lang="ru-RU" sz="2800" b="1" cap="all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4748" name="Picture 12" descr="http://st3-fashiony.ru/pic/street/pic/95938/1.jpg"/>
          <p:cNvPicPr>
            <a:picLocks noChangeAspect="1" noChangeArrowheads="1"/>
          </p:cNvPicPr>
          <p:nvPr/>
        </p:nvPicPr>
        <p:blipFill>
          <a:blip r:embed="rId3"/>
          <a:srcRect l="25500" t="11952" r="27999" b="3386"/>
          <a:stretch>
            <a:fillRect/>
          </a:stretch>
        </p:blipFill>
        <p:spPr bwMode="auto">
          <a:xfrm>
            <a:off x="6929454" y="1071546"/>
            <a:ext cx="1980000" cy="5429030"/>
          </a:xfrm>
          <a:prstGeom prst="rect">
            <a:avLst/>
          </a:prstGeom>
          <a:noFill/>
        </p:spPr>
      </p:pic>
      <p:pic>
        <p:nvPicPr>
          <p:cNvPr id="244750" name="Picture 14" descr="http://st2-fashiony.ru/pic/contest/pic/151927/1.jpg"/>
          <p:cNvPicPr>
            <a:picLocks noChangeAspect="1" noChangeArrowheads="1"/>
          </p:cNvPicPr>
          <p:nvPr/>
        </p:nvPicPr>
        <p:blipFill>
          <a:blip r:embed="rId4"/>
          <a:srcRect t="22813" b="9671"/>
          <a:stretch>
            <a:fillRect/>
          </a:stretch>
        </p:blipFill>
        <p:spPr bwMode="auto">
          <a:xfrm>
            <a:off x="3643306" y="3857604"/>
            <a:ext cx="3094713" cy="3000396"/>
          </a:xfrm>
          <a:prstGeom prst="rect">
            <a:avLst/>
          </a:prstGeom>
          <a:noFill/>
        </p:spPr>
      </p:pic>
      <p:pic>
        <p:nvPicPr>
          <p:cNvPr id="244755" name="Picture 19" descr="http://modagid.ru/files/photos/imgs/320/320937/large_21.jpg?1484996174"/>
          <p:cNvPicPr>
            <a:picLocks noChangeAspect="1" noChangeArrowheads="1"/>
          </p:cNvPicPr>
          <p:nvPr/>
        </p:nvPicPr>
        <p:blipFill>
          <a:blip r:embed="rId5"/>
          <a:srcRect l="38637" r="39772"/>
          <a:stretch>
            <a:fillRect/>
          </a:stretch>
        </p:blipFill>
        <p:spPr bwMode="auto">
          <a:xfrm>
            <a:off x="214282" y="785794"/>
            <a:ext cx="1357322" cy="4714876"/>
          </a:xfrm>
          <a:prstGeom prst="rect">
            <a:avLst/>
          </a:prstGeom>
          <a:noFill/>
        </p:spPr>
      </p:pic>
      <p:pic>
        <p:nvPicPr>
          <p:cNvPr id="244757" name="Picture 21" descr="Модные платья осень-зима Victoria Beckham"/>
          <p:cNvPicPr>
            <a:picLocks noChangeAspect="1" noChangeArrowheads="1"/>
          </p:cNvPicPr>
          <p:nvPr/>
        </p:nvPicPr>
        <p:blipFill>
          <a:blip r:embed="rId6"/>
          <a:srcRect l="23571" r="27143"/>
          <a:stretch>
            <a:fillRect/>
          </a:stretch>
        </p:blipFill>
        <p:spPr bwMode="auto">
          <a:xfrm>
            <a:off x="1857356" y="1071546"/>
            <a:ext cx="1620000" cy="4930403"/>
          </a:xfrm>
          <a:prstGeom prst="rect">
            <a:avLst/>
          </a:prstGeom>
          <a:noFill/>
        </p:spPr>
      </p:pic>
      <p:pic>
        <p:nvPicPr>
          <p:cNvPr id="244761" name="Picture 25" descr="narashchivanie-nogtej-akrilom-foto-minimalis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596" y="5572140"/>
            <a:ext cx="1154864" cy="1116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i="1" dirty="0" smtClean="0">
                <a:cs typeface="Times New Roman" pitchFamily="18" charset="0"/>
              </a:rPr>
              <a:t>Каким сверлом можно просверлить            квадратное отверстие?</a:t>
            </a:r>
            <a:endParaRPr lang="ru-RU" i="1" dirty="0"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type="body" sz="half" idx="1"/>
          </p:nvPr>
        </p:nvSpPr>
        <p:spPr>
          <a:xfrm>
            <a:off x="-214346" y="1785926"/>
            <a:ext cx="4286248" cy="4786346"/>
          </a:xfrm>
        </p:spPr>
        <p:txBody>
          <a:bodyPr/>
          <a:lstStyle/>
          <a:p>
            <a:pPr>
              <a:buNone/>
            </a:pPr>
            <a:r>
              <a:rPr lang="ru-RU" sz="2400" b="1" dirty="0" smtClean="0">
                <a:solidFill>
                  <a:schemeClr val="tx2"/>
                </a:solidFill>
              </a:rPr>
              <a:t>   «</a:t>
            </a:r>
            <a:r>
              <a:rPr lang="ru-RU" sz="2400" b="1" dirty="0" smtClean="0">
                <a:solidFill>
                  <a:schemeClr val="tx2"/>
                </a:solidFill>
                <a:cs typeface="Times New Roman" pitchFamily="18" charset="0"/>
              </a:rPr>
              <a:t>Линия» имеет латинские корни и происходит от слова «</a:t>
            </a:r>
            <a:r>
              <a:rPr lang="ru-RU" sz="2400" b="1" dirty="0" err="1" smtClean="0">
                <a:solidFill>
                  <a:schemeClr val="tx2"/>
                </a:solidFill>
                <a:cs typeface="Times New Roman" pitchFamily="18" charset="0"/>
              </a:rPr>
              <a:t>линум</a:t>
            </a:r>
            <a:r>
              <a:rPr lang="ru-RU" sz="2400" b="1" dirty="0" smtClean="0">
                <a:solidFill>
                  <a:schemeClr val="tx2"/>
                </a:solidFill>
                <a:cs typeface="Times New Roman" pitchFamily="18" charset="0"/>
              </a:rPr>
              <a:t>», в переводе это звучит, как льняная нить. 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tx2"/>
                </a:solidFill>
                <a:cs typeface="Times New Roman" pitchFamily="18" charset="0"/>
              </a:rPr>
              <a:t>    Если взять геометрические фигуры с одинаковым периметром, то среди них обладателем самой большой площади окажется круг.</a:t>
            </a:r>
          </a:p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4000496" y="1714488"/>
            <a:ext cx="5143504" cy="4857784"/>
          </a:xfrm>
        </p:spPr>
        <p:txBody>
          <a:bodyPr/>
          <a:lstStyle/>
          <a:p>
            <a:pPr>
              <a:buNone/>
            </a:pPr>
            <a:r>
              <a:rPr lang="ru-RU" sz="2400" b="1" dirty="0" smtClean="0">
                <a:solidFill>
                  <a:schemeClr val="tx2"/>
                </a:solidFill>
              </a:rPr>
              <a:t>   Треугольник </a:t>
            </a:r>
            <a:r>
              <a:rPr lang="ru-RU" sz="2400" b="1" dirty="0" err="1" smtClean="0">
                <a:solidFill>
                  <a:schemeClr val="tx2"/>
                </a:solidFill>
              </a:rPr>
              <a:t>Рело</a:t>
            </a:r>
            <a:r>
              <a:rPr lang="ru-RU" sz="2400" b="1" dirty="0" smtClean="0">
                <a:solidFill>
                  <a:schemeClr val="tx2"/>
                </a:solidFill>
              </a:rPr>
              <a:t> — это геометрическая фигура, образованная пересечением трёх равных кругов с центрами в вершинах равностороннего треугольника со стороной, равной радиусам кругов. Сверло, сделанное на основе треугольника </a:t>
            </a:r>
            <a:r>
              <a:rPr lang="ru-RU" sz="2400" b="1" dirty="0" err="1" smtClean="0">
                <a:solidFill>
                  <a:schemeClr val="tx2"/>
                </a:solidFill>
              </a:rPr>
              <a:t>Рело</a:t>
            </a:r>
            <a:r>
              <a:rPr lang="ru-RU" sz="2400" b="1" dirty="0" smtClean="0">
                <a:solidFill>
                  <a:schemeClr val="tx2"/>
                </a:solidFill>
              </a:rPr>
              <a:t>, позволяет сверлить квадратные отверстия (с неточностью в 2%).</a:t>
            </a: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5" name="Рисунок 4" descr="536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68" y="142852"/>
            <a:ext cx="1857388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5">
  <a:themeElements>
    <a:clrScheme name="Край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Край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рай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7_Оформление по умолчанию">
  <a:themeElements>
    <a:clrScheme name="3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8_Оформление по умолчанию">
  <a:themeElements>
    <a:clrScheme name="6_Оформление по умолчанию 14">
      <a:dk1>
        <a:srgbClr val="000000"/>
      </a:dk1>
      <a:lt1>
        <a:srgbClr val="FFCC99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E2CA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6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Оформление по умолчанию 13">
        <a:dk1>
          <a:srgbClr val="000000"/>
        </a:dk1>
        <a:lt1>
          <a:srgbClr val="FFFFCC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E2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Оформление по умолчанию 14">
        <a:dk1>
          <a:srgbClr val="000000"/>
        </a:dk1>
        <a:lt1>
          <a:srgbClr val="FFCC99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E2CA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9_Оформление по умолчанию">
  <a:themeElements>
    <a:clrScheme name="1_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5_aksesuary">
  <a:themeElements>
    <a:clrScheme name="4_aksesuary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4_aksesuary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aksesuary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0_Оформление по умолчанию">
  <a:themeElements>
    <a:clrScheme name="4_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4_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1_Оформление по умолчанию">
  <a:themeElements>
    <a:clrScheme name="5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5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2_Оформление по умолчанию">
  <a:themeElements>
    <a:clrScheme name="2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Тема25">
  <a:themeElements>
    <a:clrScheme name="Разминка Теория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Разминка Теория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4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4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Разминка Теория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зминка Теория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зминка Теория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зминка Теория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зминка Теория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зминка Теория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минка Теория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минка Теория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минка Теория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минка Теория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минка Теория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минка Теория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4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4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_Тема25">
  <a:themeElements>
    <a:clrScheme name="Разминка Теория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Разминка Теория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4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4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Разминка Теория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зминка Теория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зминка Теория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зминка Теория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зминка Теория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зминка Теория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минка Теория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минка Теория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минка Теория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минка Теория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минка Теория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минка Теория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Оформление по умолчанию">
  <a:themeElements>
    <a:clrScheme name="3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3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4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4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2_Тема25">
  <a:themeElements>
    <a:clrScheme name="Разминка Теория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Разминка Теория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4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4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Разминка Теория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зминка Теория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зминка Теория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зминка Теория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зминка Теория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зминка Теория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минка Теория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минка Теория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минка Теория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минка Теория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минка Теория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минка Теория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14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4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4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3_Тема25">
  <a:themeElements>
    <a:clrScheme name="Разминка Теория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Разминка Теория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4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4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Разминка Теория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зминка Теория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зминка Теория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зминка Теория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зминка Теория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зминка Теория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минка Теория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минка Теория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минка Теория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минка Теория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минка Теория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минка Теория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15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4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4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4_Тема25">
  <a:themeElements>
    <a:clrScheme name="Разминка Теория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Разминка Теория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4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4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Разминка Теория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зминка Теория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зминка Теория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зминка Теория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зминка Теория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зминка Теория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минка Теория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минка Теория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минка Теория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минка Теория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минка Теория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минка Теория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16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4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4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5_Тема25">
  <a:themeElements>
    <a:clrScheme name="Разминка Теория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Разминка Теория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4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4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Разминка Теория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зминка Теория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зминка Теория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зминка Теория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зминка Теория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зминка Теория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минка Теория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минка Теория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минка Теория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минка Теория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минка Теория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минка Теория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17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4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4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Тема32">
  <a:themeElements>
    <a:clrScheme name="Разминка Теория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Разминка Теория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4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4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Разминка Теория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зминка Теория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зминка Теория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зминка Теория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зминка Теория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зминка Теория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минка Теория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минка Теория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минка Теория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минка Теория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минка Теория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минка Теория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6_Оформление по умолчанию">
  <a:themeElements>
    <a:clrScheme name="6_Оформление по умолчанию 14">
      <a:dk1>
        <a:srgbClr val="000000"/>
      </a:dk1>
      <a:lt1>
        <a:srgbClr val="FFCC99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E2CA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6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Оформление по умолчанию 13">
        <a:dk1>
          <a:srgbClr val="000000"/>
        </a:dk1>
        <a:lt1>
          <a:srgbClr val="FFFFCC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E2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Оформление по умолчанию 14">
        <a:dk1>
          <a:srgbClr val="000000"/>
        </a:dk1>
        <a:lt1>
          <a:srgbClr val="FFCC99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E2CA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18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4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4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1.xml><?xml version="1.0" encoding="utf-8"?>
<a:theme xmlns:a="http://schemas.openxmlformats.org/drawingml/2006/main" name="2_Тема5">
  <a:themeElements>
    <a:clrScheme name="Край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Край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рай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2.xml><?xml version="1.0" encoding="utf-8"?>
<a:theme xmlns:a="http://schemas.openxmlformats.org/drawingml/2006/main" name="19_Оформление по умолчанию">
  <a:themeElements>
    <a:clrScheme name="3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3.xml><?xml version="1.0" encoding="utf-8"?>
<a:theme xmlns:a="http://schemas.openxmlformats.org/drawingml/2006/main" name="20_Оформление по умолчанию">
  <a:themeElements>
    <a:clrScheme name="6_Оформление по умолчанию 14">
      <a:dk1>
        <a:srgbClr val="000000"/>
      </a:dk1>
      <a:lt1>
        <a:srgbClr val="FFCC99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E2CA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6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Оформление по умолчанию 13">
        <a:dk1>
          <a:srgbClr val="000000"/>
        </a:dk1>
        <a:lt1>
          <a:srgbClr val="FFFFCC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E2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Оформление по умолчанию 14">
        <a:dk1>
          <a:srgbClr val="000000"/>
        </a:dk1>
        <a:lt1>
          <a:srgbClr val="FFCC99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E2CA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4.xml><?xml version="1.0" encoding="utf-8"?>
<a:theme xmlns:a="http://schemas.openxmlformats.org/drawingml/2006/main" name="21_Оформление по умолчанию">
  <a:themeElements>
    <a:clrScheme name="1_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5.xml><?xml version="1.0" encoding="utf-8"?>
<a:theme xmlns:a="http://schemas.openxmlformats.org/drawingml/2006/main" name="6_aksesuary">
  <a:themeElements>
    <a:clrScheme name="4_aksesuary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4_aksesuary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aksesuary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6.xml><?xml version="1.0" encoding="utf-8"?>
<a:theme xmlns:a="http://schemas.openxmlformats.org/drawingml/2006/main" name="22_Оформление по умолчанию">
  <a:themeElements>
    <a:clrScheme name="4_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4_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7.xml><?xml version="1.0" encoding="utf-8"?>
<a:theme xmlns:a="http://schemas.openxmlformats.org/drawingml/2006/main" name="23_Оформление по умолчанию">
  <a:themeElements>
    <a:clrScheme name="5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5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8.xml><?xml version="1.0" encoding="utf-8"?>
<a:theme xmlns:a="http://schemas.openxmlformats.org/drawingml/2006/main" name="24_Оформление по умолчанию">
  <a:themeElements>
    <a:clrScheme name="2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9.xml><?xml version="1.0" encoding="utf-8"?>
<a:theme xmlns:a="http://schemas.openxmlformats.org/drawingml/2006/main" name="Тема12">
  <a:themeElements>
    <a:clrScheme name="Default Design 3">
      <a:dk1>
        <a:srgbClr val="000000"/>
      </a:dk1>
      <a:lt1>
        <a:srgbClr val="FEE9DE"/>
      </a:lt1>
      <a:dk2>
        <a:srgbClr val="000066"/>
      </a:dk2>
      <a:lt2>
        <a:srgbClr val="808080"/>
      </a:lt2>
      <a:accent1>
        <a:srgbClr val="5CB1FE"/>
      </a:accent1>
      <a:accent2>
        <a:srgbClr val="FF7575"/>
      </a:accent2>
      <a:accent3>
        <a:srgbClr val="FEF2EC"/>
      </a:accent3>
      <a:accent4>
        <a:srgbClr val="000000"/>
      </a:accent4>
      <a:accent5>
        <a:srgbClr val="B5D5FE"/>
      </a:accent5>
      <a:accent6>
        <a:srgbClr val="E76969"/>
      </a:accent6>
      <a:hlink>
        <a:srgbClr val="FFC319"/>
      </a:hlink>
      <a:folHlink>
        <a:srgbClr val="A8D02A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DF58D"/>
        </a:lt1>
        <a:dk2>
          <a:srgbClr val="CC3300"/>
        </a:dk2>
        <a:lt2>
          <a:srgbClr val="808080"/>
        </a:lt2>
        <a:accent1>
          <a:srgbClr val="FF6161"/>
        </a:accent1>
        <a:accent2>
          <a:srgbClr val="FFC319"/>
        </a:accent2>
        <a:accent3>
          <a:srgbClr val="FEF9C5"/>
        </a:accent3>
        <a:accent4>
          <a:srgbClr val="000000"/>
        </a:accent4>
        <a:accent5>
          <a:srgbClr val="FFB7B7"/>
        </a:accent5>
        <a:accent6>
          <a:srgbClr val="E7B016"/>
        </a:accent6>
        <a:hlink>
          <a:srgbClr val="A8D02A"/>
        </a:hlink>
        <a:folHlink>
          <a:srgbClr val="5CB1F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E1F4D8"/>
        </a:lt1>
        <a:dk2>
          <a:srgbClr val="003366"/>
        </a:dk2>
        <a:lt2>
          <a:srgbClr val="808080"/>
        </a:lt2>
        <a:accent1>
          <a:srgbClr val="FFC319"/>
        </a:accent1>
        <a:accent2>
          <a:srgbClr val="A8D02A"/>
        </a:accent2>
        <a:accent3>
          <a:srgbClr val="EEF8E9"/>
        </a:accent3>
        <a:accent4>
          <a:srgbClr val="000000"/>
        </a:accent4>
        <a:accent5>
          <a:srgbClr val="FFDEAB"/>
        </a:accent5>
        <a:accent6>
          <a:srgbClr val="98BC25"/>
        </a:accent6>
        <a:hlink>
          <a:srgbClr val="5CB1FE"/>
        </a:hlink>
        <a:folHlink>
          <a:srgbClr val="FF616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EE9DE"/>
        </a:lt1>
        <a:dk2>
          <a:srgbClr val="000066"/>
        </a:dk2>
        <a:lt2>
          <a:srgbClr val="808080"/>
        </a:lt2>
        <a:accent1>
          <a:srgbClr val="5CB1FE"/>
        </a:accent1>
        <a:accent2>
          <a:srgbClr val="FF7575"/>
        </a:accent2>
        <a:accent3>
          <a:srgbClr val="FEF2EC"/>
        </a:accent3>
        <a:accent4>
          <a:srgbClr val="000000"/>
        </a:accent4>
        <a:accent5>
          <a:srgbClr val="B5D5FE"/>
        </a:accent5>
        <a:accent6>
          <a:srgbClr val="E76969"/>
        </a:accent6>
        <a:hlink>
          <a:srgbClr val="FFC319"/>
        </a:hlink>
        <a:folHlink>
          <a:srgbClr val="A8D02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Оформление по умолчанию">
  <a:themeElements>
    <a:clrScheme name="1_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0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aksesuary">
  <a:themeElements>
    <a:clrScheme name="4_aksesuary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4_aksesuary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aksesuary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Оформление по умолчанию">
  <a:themeElements>
    <a:clrScheme name="4_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4_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Оформление по умолчанию">
  <a:themeElements>
    <a:clrScheme name="5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5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_Оформление по умолчанию">
  <a:themeElements>
    <a:clrScheme name="2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_Тема5">
  <a:themeElements>
    <a:clrScheme name="Край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Край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рай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Тема5</Template>
  <TotalTime>4737</TotalTime>
  <Words>1072</Words>
  <Application>Microsoft Office PowerPoint</Application>
  <PresentationFormat>Экран (4:3)</PresentationFormat>
  <Paragraphs>171</Paragraphs>
  <Slides>24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39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64" baseType="lpstr">
      <vt:lpstr>Тема5</vt:lpstr>
      <vt:lpstr>3_Оформление по умолчанию</vt:lpstr>
      <vt:lpstr>6_Оформление по умолчанию</vt:lpstr>
      <vt:lpstr>1_Оформление по умолчанию</vt:lpstr>
      <vt:lpstr>4_aksesuary</vt:lpstr>
      <vt:lpstr>4_Оформление по умолчанию</vt:lpstr>
      <vt:lpstr>5_Оформление по умолчанию</vt:lpstr>
      <vt:lpstr>2_Оформление по умолчанию</vt:lpstr>
      <vt:lpstr>1_Тема5</vt:lpstr>
      <vt:lpstr>7_Оформление по умолчанию</vt:lpstr>
      <vt:lpstr>8_Оформление по умолчанию</vt:lpstr>
      <vt:lpstr>9_Оформление по умолчанию</vt:lpstr>
      <vt:lpstr>5_aksesuary</vt:lpstr>
      <vt:lpstr>10_Оформление по умолчанию</vt:lpstr>
      <vt:lpstr>11_Оформление по умолчанию</vt:lpstr>
      <vt:lpstr>12_Оформление по умолчанию</vt:lpstr>
      <vt:lpstr>Тема25</vt:lpstr>
      <vt:lpstr>Оформление по умолчанию</vt:lpstr>
      <vt:lpstr>1_Тема25</vt:lpstr>
      <vt:lpstr>13_Оформление по умолчанию</vt:lpstr>
      <vt:lpstr>2_Тема25</vt:lpstr>
      <vt:lpstr>14_Оформление по умолчанию</vt:lpstr>
      <vt:lpstr>3_Тема25</vt:lpstr>
      <vt:lpstr>15_Оформление по умолчанию</vt:lpstr>
      <vt:lpstr>4_Тема25</vt:lpstr>
      <vt:lpstr>16_Оформление по умолчанию</vt:lpstr>
      <vt:lpstr>5_Тема25</vt:lpstr>
      <vt:lpstr>17_Оформление по умолчанию</vt:lpstr>
      <vt:lpstr>Тема32</vt:lpstr>
      <vt:lpstr>18_Оформление по умолчанию</vt:lpstr>
      <vt:lpstr>2_Тема5</vt:lpstr>
      <vt:lpstr>19_Оформление по умолчанию</vt:lpstr>
      <vt:lpstr>20_Оформление по умолчанию</vt:lpstr>
      <vt:lpstr>21_Оформление по умолчанию</vt:lpstr>
      <vt:lpstr>6_aksesuary</vt:lpstr>
      <vt:lpstr>22_Оформление по умолчанию</vt:lpstr>
      <vt:lpstr>23_Оформление по умолчанию</vt:lpstr>
      <vt:lpstr>24_Оформление по умолчанию</vt:lpstr>
      <vt:lpstr>Тема12</vt:lpstr>
      <vt:lpstr>Формула</vt:lpstr>
      <vt:lpstr>Знакомство с геометрией</vt:lpstr>
      <vt:lpstr> Этому пешеходному мосту опорой служат три дуги – одна снизу, две по бокам. Проект этого моста был создан Леонардо Да Винчи еще в 1502 году для турецкого султана Баязета II. Султан посчитал его фантастикой и отказался от предложения художника. </vt:lpstr>
      <vt:lpstr>               «Чтобы познать невидимое, смотри внимательно на видимое» </vt:lpstr>
      <vt:lpstr>     Познакомимся с некоторыми из них. </vt:lpstr>
      <vt:lpstr>Слайд 5</vt:lpstr>
      <vt:lpstr>               Красота начинается с формы,  взятой в единстве с содержанием. И в жизни, и в искусстве проявления красоты необычайно разнообразны. Платон указывал на то, как трудно объяснить, почему они прекрасны.  Попытки хотя бы приблизиться к объективным «законам красоты» предпринимались человечеством с древности: это и математические законы Пифагора в музыке, и геометрическая модель вселенной Кеплера, и система пропорций в архитектуре, и пропорции человека, и геометрические законы живописи. И сегодня большинство ученых считают: «математика есть прообраз красоты мира».</vt:lpstr>
      <vt:lpstr>       Геометрия в тренде.                 </vt:lpstr>
      <vt:lpstr>Слайд 8</vt:lpstr>
      <vt:lpstr>Каким сверлом можно просверлить            квадратное отверстие?</vt:lpstr>
      <vt:lpstr>               Основоположники геометрии.</vt:lpstr>
      <vt:lpstr>Слайд 11</vt:lpstr>
      <vt:lpstr>   Основоположники геометрии.</vt:lpstr>
      <vt:lpstr>Слайд 13</vt:lpstr>
      <vt:lpstr>Слайд 14</vt:lpstr>
      <vt:lpstr> Какие инструменты нужны на уроках геометрии? </vt:lpstr>
      <vt:lpstr> Рассмотри и запиши в тетради названия фигур. </vt:lpstr>
      <vt:lpstr>Слайд 17</vt:lpstr>
      <vt:lpstr>Какие точки лежат на прямой?</vt:lpstr>
      <vt:lpstr>Слайд 19</vt:lpstr>
      <vt:lpstr>Слайд 20</vt:lpstr>
      <vt:lpstr>          Самостоятельная работа</vt:lpstr>
      <vt:lpstr>          Итоги урока</vt:lpstr>
      <vt:lpstr>Слайд 23</vt:lpstr>
      <vt:lpstr>                          ИСПОЛЬЗОВАНО: 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Знакомство с геометрией</dc:title>
  <dc:creator>Амина Снегурова</dc:creator>
  <cp:lastModifiedBy>Амина Снегурова</cp:lastModifiedBy>
  <cp:revision>375</cp:revision>
  <dcterms:created xsi:type="dcterms:W3CDTF">2017-06-19T13:05:49Z</dcterms:created>
  <dcterms:modified xsi:type="dcterms:W3CDTF">2017-08-27T16:21:31Z</dcterms:modified>
</cp:coreProperties>
</file>