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05" r:id="rId2"/>
    <p:sldId id="306" r:id="rId3"/>
    <p:sldId id="319" r:id="rId4"/>
    <p:sldId id="320" r:id="rId5"/>
    <p:sldId id="321" r:id="rId6"/>
    <p:sldId id="322" r:id="rId7"/>
    <p:sldId id="257" r:id="rId8"/>
    <p:sldId id="258" r:id="rId9"/>
    <p:sldId id="297" r:id="rId10"/>
    <p:sldId id="302" r:id="rId11"/>
    <p:sldId id="303" r:id="rId12"/>
    <p:sldId id="304" r:id="rId13"/>
    <p:sldId id="301" r:id="rId14"/>
    <p:sldId id="259" r:id="rId15"/>
    <p:sldId id="260" r:id="rId16"/>
    <p:sldId id="261" r:id="rId17"/>
    <p:sldId id="323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8" r:id="rId34"/>
    <p:sldId id="277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56" autoAdjust="0"/>
    <p:restoredTop sz="94660"/>
  </p:normalViewPr>
  <p:slideViewPr>
    <p:cSldViewPr>
      <p:cViewPr varScale="1">
        <p:scale>
          <a:sx n="62" d="100"/>
          <a:sy n="62" d="100"/>
        </p:scale>
        <p:origin x="-92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BAD8F-7A23-47D2-A5BB-F91A540A16B3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7F0EF-EB2F-4EA8-B11A-3E4B6BA8D2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F0EF-EB2F-4EA8-B11A-3E4B6BA8D2B4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DF50-4A6D-4B68-8C2D-3B8B811C053C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3A63-7197-486E-B8F5-74FDB085E3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DF50-4A6D-4B68-8C2D-3B8B811C053C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3A63-7197-486E-B8F5-74FDB085E3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DF50-4A6D-4B68-8C2D-3B8B811C053C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3A63-7197-486E-B8F5-74FDB085E3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DF50-4A6D-4B68-8C2D-3B8B811C053C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3A63-7197-486E-B8F5-74FDB085E3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DF50-4A6D-4B68-8C2D-3B8B811C053C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3A63-7197-486E-B8F5-74FDB085E3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DF50-4A6D-4B68-8C2D-3B8B811C053C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3A63-7197-486E-B8F5-74FDB085E3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DF50-4A6D-4B68-8C2D-3B8B811C053C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3A63-7197-486E-B8F5-74FDB085E3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DF50-4A6D-4B68-8C2D-3B8B811C053C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3A63-7197-486E-B8F5-74FDB085E3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DF50-4A6D-4B68-8C2D-3B8B811C053C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3A63-7197-486E-B8F5-74FDB085E3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DF50-4A6D-4B68-8C2D-3B8B811C053C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3A63-7197-486E-B8F5-74FDB085E3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DF50-4A6D-4B68-8C2D-3B8B811C053C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3A63-7197-486E-B8F5-74FDB085E3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6DF50-4A6D-4B68-8C2D-3B8B811C053C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73A63-7197-486E-B8F5-74FDB085E3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2" Type="http://schemas.openxmlformats.org/officeDocument/2006/relationships/audio" Target="file:///C:\Users\&#1058;&#1072;&#1090;&#1100;&#1103;&#1085;&#1072;\Documents\&#1086;&#1090;%20&#1091;&#1083;&#1099;&#1073;&#1082;&#1080;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143032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amizade[1]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28596" y="285728"/>
            <a:ext cx="8429684" cy="5786478"/>
          </a:xfrm>
        </p:spPr>
      </p:pic>
      <p:pic>
        <p:nvPicPr>
          <p:cNvPr id="5" name="от улыбки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7215206" y="1071546"/>
            <a:ext cx="244475" cy="244475"/>
          </a:xfrm>
          <a:prstGeom prst="rect">
            <a:avLst/>
          </a:prstGeom>
        </p:spPr>
      </p:pic>
      <p:graphicFrame>
        <p:nvGraphicFramePr>
          <p:cNvPr id="52225" name="Object 1"/>
          <p:cNvGraphicFramePr>
            <a:graphicFrameLocks noChangeAspect="1"/>
          </p:cNvGraphicFramePr>
          <p:nvPr/>
        </p:nvGraphicFramePr>
        <p:xfrm>
          <a:off x="4500562" y="928670"/>
          <a:ext cx="4205287" cy="825500"/>
        </p:xfrm>
        <a:graphic>
          <a:graphicData uri="http://schemas.openxmlformats.org/presentationml/2006/ole">
            <p:oleObj spid="_x0000_s52225" name="Объект упаковщика для оболочки" showAsIcon="1" r:id="rId7" imgW="4204800" imgH="825840" progId="Package">
              <p:embed/>
            </p:oleObj>
          </a:graphicData>
        </a:graphic>
      </p:graphicFrame>
    </p:spTree>
  </p:cSld>
  <p:clrMapOvr>
    <a:masterClrMapping/>
  </p:clrMapOvr>
  <p:transition>
    <p:sndAc>
      <p:stSnd>
        <p:snd r:embed="rId4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42966"/>
            <a:ext cx="8229600" cy="2857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9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3" y="571480"/>
            <a:ext cx="7000924" cy="5786478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74371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516203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357166"/>
            <a:ext cx="5857916" cy="607223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CH681Z1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571480"/>
            <a:ext cx="6715172" cy="5929354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hapka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642918"/>
            <a:ext cx="6929486" cy="571504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642966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main_486009_original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785794"/>
            <a:ext cx="7858180" cy="521497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71528"/>
            <a:ext cx="8229600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2855275-7af04fef8e0de84d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571480"/>
            <a:ext cx="7786742" cy="578647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928718"/>
            <a:ext cx="82296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N7FA191BE57B8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500042"/>
            <a:ext cx="7572428" cy="555468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785842"/>
            <a:ext cx="8229600" cy="571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6000" b="1" dirty="0" smtClean="0">
                <a:solidFill>
                  <a:srgbClr val="FF0000"/>
                </a:solidFill>
              </a:rPr>
              <a:t>   ВЕСЕЛАЯ   ЗАРЯДКА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5473" name="Picture 1" descr="C:\Users\Татьяна\Desktop\img[2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357298"/>
            <a:ext cx="8215370" cy="5214974"/>
          </a:xfrm>
          <a:prstGeom prst="rect">
            <a:avLst/>
          </a:prstGeom>
          <a:noFill/>
        </p:spPr>
      </p:pic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3651250" y="3016250"/>
          <a:ext cx="1841500" cy="825500"/>
        </p:xfrm>
        <a:graphic>
          <a:graphicData uri="http://schemas.openxmlformats.org/presentationml/2006/ole">
            <p:oleObj spid="_x0000_s105473" name="Объект упаковщика для оболочки" showAsIcon="1" r:id="rId4" imgW="1841760" imgH="8258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571528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прокапоапьытаврЦЛОРПГ[1]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2976" y="642918"/>
            <a:ext cx="7215238" cy="5286412"/>
          </a:xfrm>
        </p:spPr>
      </p:pic>
      <p:graphicFrame>
        <p:nvGraphicFramePr>
          <p:cNvPr id="156673" name="Object 1"/>
          <p:cNvGraphicFramePr>
            <a:graphicFrameLocks noChangeAspect="1"/>
          </p:cNvGraphicFramePr>
          <p:nvPr/>
        </p:nvGraphicFramePr>
        <p:xfrm>
          <a:off x="5268913" y="0"/>
          <a:ext cx="3875087" cy="825500"/>
        </p:xfrm>
        <a:graphic>
          <a:graphicData uri="http://schemas.openxmlformats.org/presentationml/2006/ole">
            <p:oleObj spid="_x0000_s156673" name="Объект упаковщика для оболочки" showAsIcon="1" r:id="rId4" imgW="3874320" imgH="8258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28718"/>
            <a:ext cx="8229600" cy="3571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0_68ccb_3bd4b644_XXL[1]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285728"/>
            <a:ext cx="4358008" cy="584043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2357430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FF0000"/>
                </a:solidFill>
              </a:rPr>
              <a:t>Прощание с Азбукой</a:t>
            </a:r>
            <a:endParaRPr lang="ru-RU" sz="66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858000"/>
            <a:ext cx="6400800" cy="428652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4" name="Рисунок 3" descr="article159163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2071678"/>
            <a:ext cx="5786478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85842"/>
            <a:ext cx="82296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0_6a50e_190cfccf_orig[1]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571480"/>
            <a:ext cx="6072230" cy="555468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57280"/>
            <a:ext cx="82296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1333567089_alfavit_detskiy_03[1]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500042"/>
            <a:ext cx="4857784" cy="54292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1143032"/>
            <a:ext cx="8229600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0_68cce_5748aa47_XXL[1]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357166"/>
            <a:ext cx="5643602" cy="569755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857280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буква%20Д[1]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8618" y="214290"/>
            <a:ext cx="5340902" cy="591187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31561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SB5BGPR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1285860"/>
            <a:ext cx="3929090" cy="44291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85842"/>
            <a:ext cx="8229600" cy="3571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2KEIS6X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714356"/>
            <a:ext cx="4714908" cy="52864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97828159_246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642918"/>
            <a:ext cx="5786478" cy="52205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785842"/>
            <a:ext cx="8229600" cy="4286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__20111130_1180458662[1]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571480"/>
            <a:ext cx="4929222" cy="519670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1214470"/>
            <a:ext cx="8229600" cy="7143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bukva_i-150x134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500042"/>
            <a:ext cx="4786346" cy="550072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14404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0_652de_bfa9726_orig[1]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500042"/>
            <a:ext cx="4786346" cy="562612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14404"/>
            <a:ext cx="8229600" cy="3571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fon_prezentacii_Osen[1]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8662" y="785794"/>
            <a:ext cx="7572428" cy="5340369"/>
          </a:xfrm>
        </p:spPr>
      </p:pic>
      <p:graphicFrame>
        <p:nvGraphicFramePr>
          <p:cNvPr id="50177" name="Object 1"/>
          <p:cNvGraphicFramePr>
            <a:graphicFrameLocks noChangeAspect="1"/>
          </p:cNvGraphicFramePr>
          <p:nvPr/>
        </p:nvGraphicFramePr>
        <p:xfrm>
          <a:off x="3346450" y="3016250"/>
          <a:ext cx="2451100" cy="825500"/>
        </p:xfrm>
        <a:graphic>
          <a:graphicData uri="http://schemas.openxmlformats.org/presentationml/2006/ole">
            <p:oleObj spid="_x0000_s50177" name="Объект упаковщика для оболочки" showAsIcon="1" r:id="rId4" imgW="2451600" imgH="8258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85842"/>
            <a:ext cx="8229600" cy="3571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0eea96_487ea97f60f844309bd7de55c9a7519c.png_srz_1290_1434_85_22_0.50_1.20_0[1]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0"/>
            <a:ext cx="5500726" cy="621510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571528"/>
            <a:ext cx="8229600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l-1[1]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142852"/>
            <a:ext cx="4786346" cy="598331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85842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0_675c1_eef59c15_orig[1]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642918"/>
            <a:ext cx="5143536" cy="54292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28718"/>
            <a:ext cx="8229600" cy="6429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0_6a528_ffdd4d50_orig[1]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642918"/>
            <a:ext cx="4525963" cy="54832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VVR45Q1J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928670"/>
            <a:ext cx="5072098" cy="507209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6OY8B8O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714356"/>
            <a:ext cx="4572032" cy="514353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WSy3RseJ_fI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357166"/>
            <a:ext cx="5857916" cy="614366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14404"/>
            <a:ext cx="8229600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SLXEVFY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8926" y="857232"/>
            <a:ext cx="3643338" cy="507209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214470"/>
            <a:ext cx="8229600" cy="50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0_652e7_1ba12811_orig[1]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357166"/>
            <a:ext cx="4429156" cy="576899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785842"/>
            <a:ext cx="8229600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0_5dc58_b10ab7cb_XXL[1]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1" y="785794"/>
            <a:ext cx="5715041" cy="485778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857280"/>
            <a:ext cx="82296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600_1_600x400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428604"/>
            <a:ext cx="7500990" cy="550072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17247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th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357166"/>
            <a:ext cx="4214842" cy="550072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857280"/>
            <a:ext cx="8229600" cy="2857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316[1]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571480"/>
            <a:ext cx="4357717" cy="585791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285908"/>
            <a:ext cx="8229600" cy="3571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346[1]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7" y="428604"/>
            <a:ext cx="6788945" cy="569755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57280"/>
            <a:ext cx="8229600" cy="571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577979828[1]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928670"/>
            <a:ext cx="4714907" cy="473485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88685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313[1]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714356"/>
            <a:ext cx="6215106" cy="61436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14404"/>
            <a:ext cx="82296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0_68ce5_ed0747fd_orig[1]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785794"/>
            <a:ext cx="6643733" cy="534036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642966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maxresdefault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928670"/>
            <a:ext cx="5143536" cy="519749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85842"/>
            <a:ext cx="82296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WG5VGO1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928670"/>
            <a:ext cx="4714908" cy="450059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42966"/>
            <a:ext cx="82296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866759306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642918"/>
            <a:ext cx="4525963" cy="541180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0156"/>
            <a:ext cx="8229600" cy="78581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iSL6M3AZ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1000108"/>
            <a:ext cx="3786214" cy="407196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571528"/>
            <a:ext cx="8229600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6KBRH1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928670"/>
            <a:ext cx="7358114" cy="500066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857280"/>
            <a:ext cx="8229600" cy="2857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03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642918"/>
            <a:ext cx="4525963" cy="54832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85842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0_68ceb_c0523558_XXXL[1]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394" y="571480"/>
            <a:ext cx="4501212" cy="555468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28718"/>
            <a:ext cx="8229600" cy="2857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58721" name="Picture 1" descr="C:\Users\Татьяна\Desktop\img15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1" y="214290"/>
            <a:ext cx="8358246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57280"/>
            <a:ext cx="8229600" cy="3571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57697" name="Picture 1" descr="C:\Users\Татьяна\Desktop\img47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15369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-785842"/>
            <a:ext cx="8229600" cy="71438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Содержимое 3" descr="dobro[1]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00100" y="928670"/>
            <a:ext cx="7858180" cy="5429288"/>
          </a:xfr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857500" y="3016250"/>
          <a:ext cx="3429000" cy="825500"/>
        </p:xfrm>
        <a:graphic>
          <a:graphicData uri="http://schemas.openxmlformats.org/presentationml/2006/ole">
            <p:oleObj spid="_x0000_s1026" name="Объект упаковщика для оболочки" showAsIcon="1" r:id="rId5" imgW="3429720" imgH="825840" progId="Package">
              <p:embed/>
            </p:oleObj>
          </a:graphicData>
        </a:graphic>
      </p:graphicFrame>
    </p:spTree>
  </p:cSld>
  <p:clrMapOvr>
    <a:masterClrMapping/>
  </p:clrMapOvr>
  <p:transition>
    <p:sndAc>
      <p:stSnd>
        <p:snd r:embed="rId3" name="click.wav" builtIn="1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571528"/>
            <a:ext cx="8229600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1866098-373f4e377c6b6e3e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500042"/>
            <a:ext cx="7358114" cy="550070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57280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1920x1440_529309_[www.ArtFile.ru]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3" y="857232"/>
            <a:ext cx="7786742" cy="5268931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17247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a1a5-1401979922-06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500042"/>
            <a:ext cx="7643865" cy="5626121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857280"/>
            <a:ext cx="8229600" cy="571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15855781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9" y="357166"/>
            <a:ext cx="7286676" cy="5768997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4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642918"/>
            <a:ext cx="7286676" cy="571504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571528"/>
            <a:ext cx="82296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_bolqshoj_urok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642918"/>
            <a:ext cx="7215238" cy="514353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71528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24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285728"/>
            <a:ext cx="8072495" cy="584043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57280"/>
            <a:ext cx="8229600" cy="3571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WmFqXQzu7qk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428604"/>
            <a:ext cx="6858048" cy="537211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785842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22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1" y="285728"/>
            <a:ext cx="7643866" cy="584043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57200" y="-857280"/>
            <a:ext cx="8229600" cy="50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kazka-i-skazochnye-geroi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928670"/>
            <a:ext cx="6636850" cy="519749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>
            <a:off x="457200" y="-642966"/>
            <a:ext cx="8229600" cy="3571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0005-005-Lukomore-Pushkin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571480"/>
            <a:ext cx="7786742" cy="54832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785842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d8e5102b9f977952a13498efdc200d94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5" y="714356"/>
            <a:ext cx="7500990" cy="541180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7</Words>
  <Application>Microsoft Office PowerPoint</Application>
  <PresentationFormat>Экран (4:3)</PresentationFormat>
  <Paragraphs>3</Paragraphs>
  <Slides>62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4" baseType="lpstr">
      <vt:lpstr>Тема Office</vt:lpstr>
      <vt:lpstr>Объект упаковщика для оболочки</vt:lpstr>
      <vt:lpstr>Слайд 1</vt:lpstr>
      <vt:lpstr>Прощание с Азбукой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Прощание с Азбукой</dc:title>
  <dc:creator>Татьяна</dc:creator>
  <cp:lastModifiedBy>Татьяна</cp:lastModifiedBy>
  <cp:revision>69</cp:revision>
  <dcterms:created xsi:type="dcterms:W3CDTF">2016-02-12T17:25:17Z</dcterms:created>
  <dcterms:modified xsi:type="dcterms:W3CDTF">2017-05-28T06:45:31Z</dcterms:modified>
</cp:coreProperties>
</file>