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83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3192" y="15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07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4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84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81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06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9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5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0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0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61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51471-3369-44F7-9E5E-8B0470D8A19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29C1-4BE7-430B-9426-D38FEDF30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8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oskin-dom.narod.ru/uploads/image/gifload/image_18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6950" cy="36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9.radikal.ru/i085/0911/36/397511da030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038350"/>
            <a:ext cx="611505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-fotki.yandex.ru/get/5625/121447594.2fa/0_baab4_6f91b504_L.gif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529"/>
            <a:ext cx="6076950" cy="31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19.rimg.info/7e92d11f01f6c3fdb4cf3fd2871f6be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91" y="95250"/>
            <a:ext cx="42862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есни о маме и бабушке - Мамин Праздник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9"/>
    </mc:Choice>
    <mc:Fallback xmlns="">
      <p:transition spd="slow" advTm="1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песню </a:t>
            </a:r>
            <a:r>
              <a:rPr lang="ru-RU" dirty="0"/>
              <a:t>напеваем. </a:t>
            </a:r>
          </a:p>
        </p:txBody>
      </p:sp>
      <p:pic>
        <p:nvPicPr>
          <p:cNvPr id="8196" name="Picture 4" descr="http://s40.radikal.ru/i087/1201/48/529faffe0af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1" y="1690688"/>
            <a:ext cx="3114675" cy="5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s40.radikal.ru/i087/1201/48/529faffe0af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63" y="1690688"/>
            <a:ext cx="3114675" cy="5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40.radikal.ru/i087/1201/48/529faffe0af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50" y="1554535"/>
            <a:ext cx="3114675" cy="5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"/>
    </mc:Choice>
    <mc:Fallback xmlns="">
      <p:transition spd="slow" advTm="230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так рады, очень рады вам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11268" name="Picture 4" descr="http://www.playcast.ru/uploads/2015/09/25/152039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6" y="1834730"/>
            <a:ext cx="3495675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playcast.ru/uploads/2015/09/25/152039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21" y="1834730"/>
            <a:ext cx="3495675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playcast.ru/uploads/2015/09/25/152039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1834729"/>
            <a:ext cx="3495675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83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"/>
    </mc:Choice>
    <mc:Fallback xmlns="">
      <p:transition spd="slow" advTm="361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Праздник, праздник, праздник дарим вам! </a:t>
            </a:r>
          </a:p>
        </p:txBody>
      </p:sp>
      <p:pic>
        <p:nvPicPr>
          <p:cNvPr id="12290" name="Picture 2" descr="http://s4.pic4you.ru/y2014/03-19/30092/426847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4" y="1410726"/>
            <a:ext cx="5626660" cy="52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oriflame1.7910.org/oriflame1images/akcia/59822322_000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12" y="1186527"/>
            <a:ext cx="4173071" cy="584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4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3"/>
    </mc:Choice>
    <mc:Fallback xmlns="">
      <p:transition spd="slow" advTm="42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Все цветы - они для наших мам.</a:t>
            </a:r>
          </a:p>
        </p:txBody>
      </p:sp>
      <p:pic>
        <p:nvPicPr>
          <p:cNvPr id="4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87" y="125506"/>
            <a:ext cx="4927908" cy="67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g-fotki.yandex.ru/get/5903/milkamilkina.197/0_98a1a_831604f7_orig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1" y="1690688"/>
            <a:ext cx="4933165" cy="482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0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"/>
    </mc:Choice>
    <mc:Fallback xmlns="">
      <p:transition spd="slow" advTm="404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Солнце утром улыбнется пусть, </a:t>
            </a:r>
            <a:br>
              <a:rPr lang="ru-RU" dirty="0"/>
            </a:br>
            <a:r>
              <a:rPr lang="ru-RU" dirty="0"/>
              <a:t>И разгонит всю печаль и грусть!</a:t>
            </a:r>
          </a:p>
        </p:txBody>
      </p:sp>
      <p:pic>
        <p:nvPicPr>
          <p:cNvPr id="15362" name="Picture 2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9901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0.liveinternet.ru/images/attach/c/0/121/429/121429894_Grustnuy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17" y="2908113"/>
            <a:ext cx="4490491" cy="47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irgif.com/4/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" y="1253069"/>
            <a:ext cx="4473891" cy="46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7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6"/>
    </mc:Choice>
    <mc:Fallback xmlns="">
      <p:transition spd="slow" advTm="8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Бабушка и мама – лучше всех!</a:t>
            </a:r>
          </a:p>
        </p:txBody>
      </p:sp>
      <p:pic>
        <p:nvPicPr>
          <p:cNvPr id="3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39" y="1535418"/>
            <a:ext cx="3914895" cy="534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playcast.ru/uploads/2014/06/29/90762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01" y="200024"/>
            <a:ext cx="475297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"/>
    </mc:Choice>
    <mc:Fallback xmlns="">
      <p:transition spd="slow" advTm="346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Мамочка поможет нам всегда!</a:t>
            </a:r>
          </a:p>
        </p:txBody>
      </p:sp>
      <p:pic>
        <p:nvPicPr>
          <p:cNvPr id="3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87" y="125506"/>
            <a:ext cx="4927908" cy="67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playcast.ru/uploads/2015/09/25/1520397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58" y="1854993"/>
            <a:ext cx="3495675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4"/>
    </mc:Choice>
    <mc:Fallback xmlns="">
      <p:transition spd="slow" advTm="444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7110"/>
          </a:xfrm>
        </p:spPr>
        <p:txBody>
          <a:bodyPr>
            <a:normAutofit/>
          </a:bodyPr>
          <a:lstStyle/>
          <a:p>
            <a:r>
              <a:rPr lang="ru-RU" dirty="0"/>
              <a:t>Бабушка жалеет и теплом согреет, </a:t>
            </a:r>
            <a:br>
              <a:rPr lang="ru-RU" dirty="0"/>
            </a:br>
            <a:r>
              <a:rPr lang="ru-RU" dirty="0"/>
              <a:t>Хоть и пожурит нас иногда! </a:t>
            </a:r>
          </a:p>
        </p:txBody>
      </p:sp>
      <p:pic>
        <p:nvPicPr>
          <p:cNvPr id="3" name="Picture 2" descr="http://www.playcast.ru/uploads/2014/06/29/90762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973" y="1030940"/>
            <a:ext cx="4159803" cy="582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bezgrusti.ru/images/article/10371/.tmb/thumb_d3d9446802a44259755d38e6d163e820_resize_600_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38079"/>
            <a:ext cx="6293225" cy="471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6"/>
    </mc:Choice>
    <mc:Fallback xmlns="">
      <p:transition spd="slow" advTm="800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Ну а мы все дома приберем,</a:t>
            </a:r>
          </a:p>
        </p:txBody>
      </p:sp>
      <p:pic>
        <p:nvPicPr>
          <p:cNvPr id="19458" name="Picture 2" descr="http://img.7ya.ru/pub/img/8564/1772953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29" y="-1"/>
            <a:ext cx="4401671" cy="691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smayli.ru/data/smiles/otkritki8marta-1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04" y="1894775"/>
            <a:ext cx="3358590" cy="42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0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"/>
    </mc:Choice>
    <mc:Fallback xmlns="">
      <p:transition spd="slow" advTm="398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Приготовим торт,</a:t>
            </a:r>
          </a:p>
        </p:txBody>
      </p:sp>
      <p:pic>
        <p:nvPicPr>
          <p:cNvPr id="20482" name="Picture 2" descr="http://www.torty-vsem.ru/wp-content/uploads/2011/05/tort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84" y="1432334"/>
            <a:ext cx="7979432" cy="49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42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"/>
    </mc:Choice>
    <mc:Fallback xmlns="">
      <p:transition spd="slow" advTm="187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Наступает праздник наших мам, </a:t>
            </a:r>
          </a:p>
        </p:txBody>
      </p:sp>
      <p:pic>
        <p:nvPicPr>
          <p:cNvPr id="2050" name="Picture 2" descr="http://3.bp.blogspot.com/-dzk9p_E-I-I/UxicwL40EEI/AAAAAAAABZ8/xPEZ7wgR5Vc/s1600/7f2c466c0e7dd37d774ca121b6080b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30" y="2824732"/>
            <a:ext cx="4043094" cy="36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ifiki.ru/_ph/15/2/6113545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4" y="1469371"/>
            <a:ext cx="5145115" cy="522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"/>
    </mc:Choice>
    <mc:Fallback xmlns="">
      <p:transition spd="slow" advTm="381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заварим чай.</a:t>
            </a:r>
          </a:p>
        </p:txBody>
      </p:sp>
      <p:pic>
        <p:nvPicPr>
          <p:cNvPr id="21506" name="Picture 2" descr="http://monastery.farm/diabet/i/bl_te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89" y="1848897"/>
            <a:ext cx="6816224" cy="42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all.monastyr-chai.org/img/bl_c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46" y="3219885"/>
            <a:ext cx="428625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6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"/>
    </mc:Choice>
    <mc:Fallback xmlns="">
      <p:transition spd="slow" advTm="214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Спрячем все подушки,</a:t>
            </a:r>
          </a:p>
        </p:txBody>
      </p:sp>
      <p:pic>
        <p:nvPicPr>
          <p:cNvPr id="22530" name="Picture 2" descr="http://www.vatnie-matrasi.tk/podushki_optitek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12" y="1543644"/>
            <a:ext cx="10435388" cy="500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23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"/>
    </mc:Choice>
    <mc:Fallback xmlns="">
      <p:transition spd="slow" advTm="185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ведь три подружки!</a:t>
            </a:r>
          </a:p>
        </p:txBody>
      </p:sp>
      <p:pic>
        <p:nvPicPr>
          <p:cNvPr id="3" name="Picture 2" descr="http://www.playcast.ru/uploads/2014/06/29/90762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89" y="-20900"/>
            <a:ext cx="4910688" cy="687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92" y="1497204"/>
            <a:ext cx="3923882" cy="536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0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"/>
    </mc:Choice>
    <mc:Fallback xmlns="">
      <p:transition spd="slow" advTm="201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мамин праздник некогда скучать!</a:t>
            </a:r>
          </a:p>
        </p:txBody>
      </p:sp>
      <p:sp>
        <p:nvSpPr>
          <p:cNvPr id="3" name="AutoShape 2" descr="https://www.litmir.co/data/img/k/8-marta-1_bj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914"/>
            <a:ext cx="6109398" cy="5421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98" y="1436914"/>
            <a:ext cx="6082602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2"/>
    </mc:Choice>
    <mc:Fallback xmlns="">
      <p:transition spd="slow" advTm="396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Праздник, праздник, праздник дарим вам! </a:t>
            </a:r>
          </a:p>
        </p:txBody>
      </p:sp>
      <p:pic>
        <p:nvPicPr>
          <p:cNvPr id="12290" name="Picture 2" descr="http://s4.pic4you.ru/y2014/03-19/30092/426847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4" y="1410726"/>
            <a:ext cx="5626660" cy="52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oriflame1.7910.org/oriflame1images/akcia/59822322_000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12" y="1186527"/>
            <a:ext cx="4173071" cy="584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8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"/>
    </mc:Choice>
    <mc:Fallback xmlns="">
      <p:transition spd="slow" advTm="355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Все цветы - они для наших мам.</a:t>
            </a:r>
          </a:p>
        </p:txBody>
      </p:sp>
      <p:pic>
        <p:nvPicPr>
          <p:cNvPr id="4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87" y="125506"/>
            <a:ext cx="4927908" cy="67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g-fotki.yandex.ru/get/5903/milkamilkina.197/0_98a1a_831604f7_orig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1" y="1690688"/>
            <a:ext cx="4933165" cy="482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9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"/>
    </mc:Choice>
    <mc:Fallback xmlns="">
      <p:transition spd="slow" advTm="444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Солнце утром улыбнется пусть, </a:t>
            </a:r>
            <a:br>
              <a:rPr lang="ru-RU" dirty="0"/>
            </a:br>
            <a:r>
              <a:rPr lang="ru-RU" dirty="0"/>
              <a:t>И разгонит всю печаль и грусть!</a:t>
            </a:r>
          </a:p>
        </p:txBody>
      </p:sp>
      <p:pic>
        <p:nvPicPr>
          <p:cNvPr id="15362" name="Picture 2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9901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0.liveinternet.ru/images/attach/c/0/121/429/121429894_Grustnuy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17" y="2908113"/>
            <a:ext cx="4490491" cy="47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irgif.com/4/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" y="1253069"/>
            <a:ext cx="4473891" cy="46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80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"/>
    </mc:Choice>
    <mc:Fallback xmlns="">
      <p:transition spd="slow" advTm="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Обещаем, вас не огорчать! </a:t>
            </a:r>
            <a:br>
              <a:rPr lang="ru-RU" dirty="0"/>
            </a:br>
            <a:r>
              <a:rPr lang="ru-RU" dirty="0"/>
              <a:t>И учиться вашей доброте.</a:t>
            </a:r>
          </a:p>
        </p:txBody>
      </p:sp>
      <p:pic>
        <p:nvPicPr>
          <p:cNvPr id="3" name="Picture 2" descr="http://www.playcast.ru/uploads/2014/06/29/90762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89" y="-20900"/>
            <a:ext cx="4910688" cy="687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92" y="1497204"/>
            <a:ext cx="3923882" cy="536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тревожьтесь, мамы, в меру мы упрямы,</a:t>
            </a:r>
          </a:p>
        </p:txBody>
      </p:sp>
      <p:pic>
        <p:nvPicPr>
          <p:cNvPr id="3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92" y="1497204"/>
            <a:ext cx="3923882" cy="536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playcast.ru/uploads/2015/09/25/1520397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074" y="1854993"/>
            <a:ext cx="3495675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7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"/>
    </mc:Choice>
    <mc:Fallback xmlns="">
      <p:transition spd="slow" advTm="395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Сможем быть всегда на высоте!</a:t>
            </a:r>
          </a:p>
        </p:txBody>
      </p:sp>
      <p:pic>
        <p:nvPicPr>
          <p:cNvPr id="25602" name="Picture 2" descr="http://cityforkids.ru/wp-content/uploads/1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6237"/>
            <a:ext cx="12192000" cy="56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"/>
    </mc:Choice>
    <mc:Fallback xmlns="">
      <p:transition spd="slow" advTm="403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Целый день для мамы дорогой! </a:t>
            </a:r>
          </a:p>
        </p:txBody>
      </p:sp>
      <p:pic>
        <p:nvPicPr>
          <p:cNvPr id="3074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87" y="125506"/>
            <a:ext cx="4927908" cy="67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iranimashek.com/_ph/23/2/10499846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30" y="2870612"/>
            <a:ext cx="3653117" cy="37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"/>
    </mc:Choice>
    <mc:Fallback xmlns="">
      <p:transition spd="slow" advTm="311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праздником поздравить вас хотим! </a:t>
            </a:r>
          </a:p>
        </p:txBody>
      </p:sp>
      <p:pic>
        <p:nvPicPr>
          <p:cNvPr id="32770" name="Picture 2" descr="http://bestgif.su/_ph/20/2/389818143.gif?142558299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663"/>
            <a:ext cx="3346101" cy="52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mobiliv.ru/_ph/221/2/7736063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01" y="1592663"/>
            <a:ext cx="3878665" cy="52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://vsyaanimaciya.ru/_ph/299/2/2350026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66" y="1592662"/>
            <a:ext cx="4959486" cy="52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"/>
    </mc:Choice>
    <mc:Fallback xmlns="">
      <p:transition spd="slow" advTm="39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Пожелать удачи и тепла.</a:t>
            </a:r>
          </a:p>
        </p:txBody>
      </p:sp>
      <p:pic>
        <p:nvPicPr>
          <p:cNvPr id="33794" name="Picture 2" descr="http://cbmk.proffi95.ru/upload/users/8b73649fa80e7ec314a38967d251e85c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48" y="1364900"/>
            <a:ext cx="4029389" cy="53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3.bp.blogspot.com/-QxtIY2llPC0/UxmcnFP-wDI/AAAAAAAADWA/yofqKG60tzE/s1600/941288171336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7" y="1485481"/>
            <a:ext cx="3580563" cy="537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://www.davno.ru/assets/images/blog/3.03.14/vosmoe-marta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481"/>
            <a:ext cx="4069582" cy="537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1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"/>
    </mc:Choice>
    <mc:Fallback xmlns="">
      <p:transition spd="slow" advTm="393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pressa.today/wp-content/uploads/2015/03/zhenshhiny-prazdnuyut-8-marta-solnechnyj-den-i-massa-pozdravleni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9" y="3114675"/>
            <a:ext cx="5753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812" y="1459414"/>
            <a:ext cx="3951543" cy="53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Дарим вам цветочки</a:t>
            </a: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5" name="Picture 2" descr="http://www.playcast.ru/uploads/2014/06/29/90762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89" y="-20900"/>
            <a:ext cx="4910688" cy="687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1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"/>
    </mc:Choice>
    <mc:Fallback xmlns="">
      <p:transition spd="slow" advTm="204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 </a:t>
            </a:r>
            <a:r>
              <a:rPr lang="ru-RU" dirty="0"/>
              <a:t>не ставим точку… </a:t>
            </a:r>
          </a:p>
        </p:txBody>
      </p:sp>
      <p:pic>
        <p:nvPicPr>
          <p:cNvPr id="34820" name="Picture 4" descr="http://img-fotki.yandex.ru/get/5305/39663434.14f/0_75297_9778e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00" y="3524875"/>
            <a:ext cx="1524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img-fotki.yandex.ru/get/5305/39663434.14f/0_75297_9778e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80" y="3524876"/>
            <a:ext cx="1524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://img-fotki.yandex.ru/get/5305/39663434.14f/0_75297_9778e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60" y="3524877"/>
            <a:ext cx="1524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ttp://img-fotki.yandex.ru/get/5305/39663434.14f/0_75297_9778e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40" y="3524877"/>
            <a:ext cx="1524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http://img-fotki.yandex.ru/get/5305/39663434.14f/0_75297_9778e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20" y="3524878"/>
            <a:ext cx="1524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http://img-fotki.yandex.ru/get/5305/39663434.14f/0_75297_9778e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524878"/>
            <a:ext cx="1524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7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"/>
    </mc:Choice>
    <mc:Fallback xmlns="">
      <p:transition spd="slow" advTm="225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sihologion.ru/upload/files/ZT8mEC6vapQb_14389553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Вот такие вот у нас дела!</a:t>
            </a:r>
          </a:p>
        </p:txBody>
      </p:sp>
    </p:spTree>
    <p:extLst>
      <p:ext uri="{BB962C8B-B14F-4D97-AF65-F5344CB8AC3E}">
        <p14:creationId xmlns:p14="http://schemas.microsoft.com/office/powerpoint/2010/main" val="30811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"/>
    </mc:Choice>
    <mc:Fallback xmlns="">
      <p:transition spd="slow" advTm="4054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Праздник, праздник, праздник дарим вам! </a:t>
            </a:r>
          </a:p>
        </p:txBody>
      </p:sp>
      <p:pic>
        <p:nvPicPr>
          <p:cNvPr id="12290" name="Picture 2" descr="http://s4.pic4you.ru/y2014/03-19/30092/426847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4" y="1410726"/>
            <a:ext cx="5626660" cy="52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oriflame1.7910.org/oriflame1images/akcia/59822322_000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12" y="1186527"/>
            <a:ext cx="4173071" cy="584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3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"/>
    </mc:Choice>
    <mc:Fallback xmlns="">
      <p:transition spd="slow" advTm="3672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Все цветы - они для наших мам.</a:t>
            </a:r>
          </a:p>
        </p:txBody>
      </p:sp>
      <p:pic>
        <p:nvPicPr>
          <p:cNvPr id="4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87" y="125506"/>
            <a:ext cx="4927908" cy="67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g-fotki.yandex.ru/get/5903/milkamilkina.197/0_98a1a_831604f7_orig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1" y="1690688"/>
            <a:ext cx="4933165" cy="482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"/>
    </mc:Choice>
    <mc:Fallback xmlns="">
      <p:transition spd="slow" advTm="3963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Солнце утром улыбнется пусть, </a:t>
            </a:r>
            <a:br>
              <a:rPr lang="ru-RU" dirty="0"/>
            </a:br>
            <a:r>
              <a:rPr lang="ru-RU" dirty="0"/>
              <a:t>И разгонит всю печаль и грусть!</a:t>
            </a:r>
          </a:p>
        </p:txBody>
      </p:sp>
      <p:pic>
        <p:nvPicPr>
          <p:cNvPr id="15362" name="Picture 2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9901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0.liveinternet.ru/images/attach/c/0/121/429/121429894_Grustnuy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17" y="2908113"/>
            <a:ext cx="4490491" cy="47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irgif.com/4/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" y="1253069"/>
            <a:ext cx="4473891" cy="46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4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6"/>
    </mc:Choice>
    <mc:Fallback xmlns="">
      <p:transition spd="slow" advTm="7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oskin-dom.narod.ru/uploads/image/gifload/image_18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6950" cy="36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9.radikal.ru/i085/0911/36/397511da030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038350"/>
            <a:ext cx="611505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-fotki.yandex.ru/get/5625/121447594.2fa/0_baab4_6f91b504_L.gif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529"/>
            <a:ext cx="6076950" cy="31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19.rimg.info/7e92d11f01f6c3fdb4cf3fd2871f6be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91" y="95250"/>
            <a:ext cx="42862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0"/>
    </mc:Choice>
    <mc:Fallback xmlns="">
      <p:transition spd="slow" advTm="461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</a:t>
            </a:r>
            <a:r>
              <a:rPr lang="ru-RU" dirty="0"/>
              <a:t>разгонит всю печаль и грусть!</a:t>
            </a:r>
          </a:p>
        </p:txBody>
      </p:sp>
      <p:pic>
        <p:nvPicPr>
          <p:cNvPr id="15362" name="Picture 2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9901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0.liveinternet.ru/images/attach/c/0/121/429/121429894_Grustnuy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17" y="2908113"/>
            <a:ext cx="4490491" cy="47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irgif.com/4/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" y="1253069"/>
            <a:ext cx="4473891" cy="46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3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"/>
    </mc:Choice>
    <mc:Fallback xmlns="">
      <p:transition spd="slow" advTm="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Рано мы проснемся</a:t>
            </a: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5122" name="Picture 2" descr="http://animaciatop.ru/pictures/deti/deti-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85741"/>
            <a:ext cx="57531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58" y="2413282"/>
            <a:ext cx="575512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2"/>
    </mc:Choice>
    <mc:Fallback xmlns="">
      <p:transition spd="slow" advTm="2402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oskin-dom.narod.ru/uploads/image/gifload/image_18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6950" cy="36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9.radikal.ru/i085/0911/36/397511da030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038350"/>
            <a:ext cx="611505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-fotki.yandex.ru/get/5625/121447594.2fa/0_baab4_6f91b504_L.gif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529"/>
            <a:ext cx="6076950" cy="31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19.rimg.info/7e92d11f01f6c3fdb4cf3fd2871f6be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91" y="95250"/>
            <a:ext cx="42862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5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9"/>
    </mc:Choice>
    <mc:Fallback xmlns="">
      <p:transition spd="slow" advTm="15579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294" y="5250890"/>
            <a:ext cx="10515600" cy="1325563"/>
          </a:xfrm>
        </p:spPr>
        <p:txBody>
          <a:bodyPr/>
          <a:lstStyle/>
          <a:p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159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маме </a:t>
            </a:r>
            <a:r>
              <a:rPr lang="ru-RU" dirty="0"/>
              <a:t>улыбнемся. </a:t>
            </a:r>
          </a:p>
        </p:txBody>
      </p:sp>
      <p:pic>
        <p:nvPicPr>
          <p:cNvPr id="3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87" y="125506"/>
            <a:ext cx="4927908" cy="67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animashkis.narod.ru/2/1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29" y="2224647"/>
            <a:ext cx="238125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2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"/>
    </mc:Choice>
    <mc:Fallback xmlns="">
      <p:transition spd="slow" advTm="189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094" y="356160"/>
            <a:ext cx="3823447" cy="2898028"/>
          </a:xfrm>
        </p:spPr>
        <p:txBody>
          <a:bodyPr>
            <a:normAutofit/>
          </a:bodyPr>
          <a:lstStyle/>
          <a:p>
            <a:r>
              <a:rPr lang="ru-RU" dirty="0"/>
              <a:t>Счастлив будет человек родной! </a:t>
            </a:r>
          </a:p>
        </p:txBody>
      </p:sp>
      <p:pic>
        <p:nvPicPr>
          <p:cNvPr id="6146" name="Picture 2" descr="http://s007.radikal.ru/i302/1103/7e/7854c854d1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-34100"/>
            <a:ext cx="7315200" cy="68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1.liveinternet.ru/images/attach/c/2/71/516/71516238_87b395eac2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29" y="3496236"/>
            <a:ext cx="57150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41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Поздравляем бабушек своих. </a:t>
            </a:r>
          </a:p>
        </p:txBody>
      </p:sp>
      <p:pic>
        <p:nvPicPr>
          <p:cNvPr id="7170" name="Picture 2" descr="http://muzotkrytka.narod.ru/animashki/valentinov_den/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025153"/>
            <a:ext cx="2412918" cy="25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playcast.ru/uploads/2015/03/01/1238708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29" y="2895600"/>
            <a:ext cx="7697749" cy="376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9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"/>
    </mc:Choice>
    <mc:Fallback xmlns="">
      <p:transition spd="slow" advTm="383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Ведь они же мамы наших мам! </a:t>
            </a:r>
          </a:p>
        </p:txBody>
      </p:sp>
      <p:pic>
        <p:nvPicPr>
          <p:cNvPr id="3" name="Picture 4" descr="http://www.playcast.ru/uploads/2015/03/01/1238708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3" y="3097772"/>
            <a:ext cx="7697749" cy="376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gifok.net/images/2014/03/22/6Enh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87" y="125506"/>
            <a:ext cx="4927908" cy="67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"/>
    </mc:Choice>
    <mc:Fallback xmlns="">
      <p:transition spd="slow" advTm="391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Крепко обнимаем</a:t>
            </a: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8194" name="Picture 2" descr="http://www.playcast.ru/uploads/2014/06/29/90762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719" y="70690"/>
            <a:ext cx="475297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img-fotki.yandex.ru/get/6101/39663434.c8/0_6e927_2ac37ea0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0" y="1690688"/>
            <a:ext cx="6580748" cy="476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"/>
    </mc:Choice>
    <mc:Fallback xmlns="">
      <p:transition spd="slow" advTm="212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216</Words>
  <Application>Microsoft Office PowerPoint</Application>
  <PresentationFormat>Широкоэкранный</PresentationFormat>
  <Paragraphs>38</Paragraphs>
  <Slides>41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Презентация PowerPoint</vt:lpstr>
      <vt:lpstr>Наступает праздник наших мам, </vt:lpstr>
      <vt:lpstr>Целый день для мамы дорогой! </vt:lpstr>
      <vt:lpstr>Рано мы проснемся,</vt:lpstr>
      <vt:lpstr>маме улыбнемся. </vt:lpstr>
      <vt:lpstr>Счастлив будет человек родной! </vt:lpstr>
      <vt:lpstr>Поздравляем бабушек своих. </vt:lpstr>
      <vt:lpstr>Ведь они же мамы наших мам! </vt:lpstr>
      <vt:lpstr>Крепко обнимаем,</vt:lpstr>
      <vt:lpstr>песню напеваем. </vt:lpstr>
      <vt:lpstr>Мы так рады, очень рады вам!</vt:lpstr>
      <vt:lpstr>Праздник, праздник, праздник дарим вам! </vt:lpstr>
      <vt:lpstr>Все цветы - они для наших мам.</vt:lpstr>
      <vt:lpstr>Солнце утром улыбнется пусть,  И разгонит всю печаль и грусть!</vt:lpstr>
      <vt:lpstr>Бабушка и мама – лучше всех!</vt:lpstr>
      <vt:lpstr>Мамочка поможет нам всегда!</vt:lpstr>
      <vt:lpstr>Бабушка жалеет и теплом согреет,  Хоть и пожурит нас иногда! </vt:lpstr>
      <vt:lpstr>Ну а мы все дома приберем,</vt:lpstr>
      <vt:lpstr>Приготовим торт,</vt:lpstr>
      <vt:lpstr>заварим чай.</vt:lpstr>
      <vt:lpstr>Спрячем все подушки,</vt:lpstr>
      <vt:lpstr>мы ведь три подружки!</vt:lpstr>
      <vt:lpstr>В мамин праздник некогда скучать!</vt:lpstr>
      <vt:lpstr>Праздник, праздник, праздник дарим вам! </vt:lpstr>
      <vt:lpstr>Все цветы - они для наших мам.</vt:lpstr>
      <vt:lpstr>Солнце утром улыбнется пусть,  И разгонит всю печаль и грусть!</vt:lpstr>
      <vt:lpstr>Обещаем, вас не огорчать!  И учиться вашей доброте.</vt:lpstr>
      <vt:lpstr>Не тревожьтесь, мамы, в меру мы упрямы,</vt:lpstr>
      <vt:lpstr>Сможем быть всегда на высоте!</vt:lpstr>
      <vt:lpstr>С праздником поздравить вас хотим! </vt:lpstr>
      <vt:lpstr>Пожелать удачи и тепла.</vt:lpstr>
      <vt:lpstr>Дарим вам цветочки,</vt:lpstr>
      <vt:lpstr>но не ставим точку… </vt:lpstr>
      <vt:lpstr>Вот такие вот у нас дела!</vt:lpstr>
      <vt:lpstr>Праздник, праздник, праздник дарим вам! </vt:lpstr>
      <vt:lpstr>Все цветы - они для наших мам.</vt:lpstr>
      <vt:lpstr>Солнце утром улыбнется пусть,  И разгонит всю печаль и грусть!</vt:lpstr>
      <vt:lpstr>Презентация PowerPoint</vt:lpstr>
      <vt:lpstr>И разгонит всю печаль и грусть!</vt:lpstr>
      <vt:lpstr>Презентация PowerPoint</vt:lpstr>
      <vt:lpstr>Макарова Татьяна Владимировна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</dc:creator>
  <cp:lastModifiedBy>Алекс</cp:lastModifiedBy>
  <cp:revision>21</cp:revision>
  <dcterms:created xsi:type="dcterms:W3CDTF">2016-02-02T14:32:28Z</dcterms:created>
  <dcterms:modified xsi:type="dcterms:W3CDTF">2016-02-23T20:29:23Z</dcterms:modified>
</cp:coreProperties>
</file>