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59" r:id="rId5"/>
    <p:sldId id="312" r:id="rId6"/>
    <p:sldId id="261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7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87" r:id="rId33"/>
    <p:sldId id="293" r:id="rId34"/>
    <p:sldId id="294" r:id="rId35"/>
    <p:sldId id="295" r:id="rId36"/>
    <p:sldId id="296" r:id="rId37"/>
    <p:sldId id="299" r:id="rId38"/>
    <p:sldId id="300" r:id="rId39"/>
    <p:sldId id="301" r:id="rId40"/>
    <p:sldId id="297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1" r:id="rId49"/>
    <p:sldId id="313" r:id="rId50"/>
    <p:sldId id="314" r:id="rId51"/>
    <p:sldId id="298" r:id="rId52"/>
    <p:sldId id="309" r:id="rId53"/>
    <p:sldId id="31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9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-31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365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039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19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270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838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765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253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793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929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08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043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9E26-0EE4-4418-BBAF-C68AECBD8A8C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27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chemeClr val="bg1"/>
            </a:solidFill>
          </a:ln>
          <a:solidFill>
            <a:schemeClr val="bg1"/>
          </a:solidFill>
          <a:effectLst>
            <a:glow rad="76200">
              <a:schemeClr val="bg1">
                <a:lumMod val="50000"/>
                <a:alpha val="83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2-4-&#1085;&#1072;&#1095;&#1072;&#1083;&#1086;%20&#1074;&#1086;&#1081;&#1085;&#1099;.wm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2-5-%20&#1085;&#1072;&#1095;&#1072;&#1083;&#1086;%20&#1074;&#1086;&#1081;&#1085;&#1099;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kuzminovat\Desktop\&#1080;&#1090;&#1086;&#1075;\&#1051;&#1077;&#1085;&#1080;&#1085;&#1075;&#1088;&#1072;&#1076;&#1089;&#1082;&#1080;&#1081;%20&#1084;&#1077;&#1090;&#1088;&#1086;&#1085;&#1086;&#1084;.mp3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4-1-&#1076;&#1077;&#1088;&#1077;&#1074;&#1100;&#1103;.wm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5-1-&#1074;&#1086;&#1076;&#1072;%20&#1085;&#1072;%20&#1053;&#1077;&#1074;&#1077;.wm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-1%20&#1085;&#1072;&#1095;&#1072;&#1083;&#1086;.wm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5-2-%20&#1074;&#1086;&#1076;&#1072;%20&#1085;&#1072;%20&#1053;&#1077;&#1074;&#1077;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6-1-&#1079;&#1072;&#1074;&#1086;&#1076;.wm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7-1-&#1096;&#1082;&#1086;&#1083;&#1072;.wm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7-2-&#1096;&#1082;&#1086;&#1083;&#1072;.wm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7-3-&#1096;&#1082;&#1086;&#1083;&#1072;.wm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8-1-&#1093;&#1083;&#1077;&#1073;.wm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8-2-&#1093;&#1083;&#1077;&#1073;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-2%20&#1085;&#1072;&#1095;&#1072;&#1083;&#1086;.wm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9-1-&#1076;&#1086;&#1088;&#1086;&#1075;&#1072;%20&#1078;&#1080;&#1079;&#1085;&#1080;.wm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9-2-&#1076;&#1086;&#1088;&#1086;&#1075;&#1072;%20&#1078;&#1080;&#1079;&#1085;&#1080;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9-3-&#1076;&#1086;&#1088;&#1086;&#1075;&#1072;%20&#1078;&#1080;&#1079;&#1085;&#1080;.wm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0-1-%20&#1058;&#1072;&#1085;&#1103;.wm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0-2-&#1058;&#1072;&#1085;&#1103;.wm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1-1-&#1084;&#1086;&#1083;&#1080;&#1090;&#1074;&#1072;.wm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1-2-&#1084;&#1086;&#1083;&#1080;&#1090;&#1074;&#1072;.wm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1-3-&#1084;&#1086;&#1083;&#1080;&#1090;&#1074;&#1072;.wm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1-4-&#1084;&#1086;&#1083;&#1080;&#1090;&#1074;&#1072;.wmv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2-1-&#1084;&#1091;&#1079;&#1099;&#1082;&#1072;.wm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2-2-&#1084;&#1091;&#1079;&#1099;&#1082;&#1072;.wm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2-3-&#1084;&#1091;&#1079;&#1099;&#1082;&#1072;.wm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2-4-&#1084;&#1091;&#1079;&#1099;&#1082;&#1072;.wmv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2-5-&#1084;&#1091;&#1079;&#1099;&#1082;&#1072;.wm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3-1-&#1089;&#1072;&#1083;&#1102;&#1090;.wmv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kuzminovat\Desktop\&#1080;&#1090;&#1086;&#1075;\&#1051;&#1077;&#1085;&#1080;&#1085;&#1075;&#1088;&#1072;&#1076;&#1082;&#1080;%20(minus).mp3" TargetMode="External"/><Relationship Id="rId1" Type="http://schemas.openxmlformats.org/officeDocument/2006/relationships/video" Target="file:///C:\Users\kuzminovat\Desktop\&#1080;&#1090;&#1086;&#1075;\13-2-&#1083;&#1077;&#1085;&#1080;&#1085;&#1075;&#1088;&#1072;&#1076;&#1082;&#1080;.wmv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kuzminovat\Desktop\&#1080;&#1090;&#1086;&#1075;\&#1051;&#1077;&#1085;&#1080;&#1085;&#1075;&#1088;&#1072;&#1076;&#1082;&#1080;%20(minus).mp3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-3%20&#1085;&#1072;&#1095;&#1072;&#1083;&#1086;.wmv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3-2-&#1089;&#1072;&#1083;&#1102;&#1090;.wmv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kuzminovat\Desktop\&#1080;&#1090;&#1086;&#1075;\&#1052;&#1086;&#1094;&#1072;&#1088;&#1090;%20&#8212;%20&#1056;&#1077;&#1082;&#1074;&#1080;&#1077;&#1084;%20(www.mixmuz.ru).mp3" TargetMode="External"/><Relationship Id="rId1" Type="http://schemas.openxmlformats.org/officeDocument/2006/relationships/video" Target="file:///C:\Users\kuzminovat\Desktop\&#1080;&#1090;&#1086;&#1075;\14-1-&#1082;&#1083;&#1072;&#1076;&#1073;&#1080;&#1097;&#1077;.wmv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15-1-&#1082;&#1086;&#1085;&#1077;&#1094;.wm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2-1%20&#1085;&#1072;&#1095;&#1072;&#1083;&#1086;%20&#1074;&#1086;&#1081;&#1085;&#1099;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kuzminovat\Desktop\&#1080;&#1090;&#1086;&#1075;\&#1051;&#1077;&#1074;&#1080;&#1090;&#1072;&#1085;.mp3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2-2-&#1085;&#1072;&#1095;&#1072;&#1083;&#1086;%20&#1074;&#1086;&#1081;&#1085;&#1099;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zminovat\Desktop\&#1080;&#1090;&#1086;&#1075;\2-3-&#1085;&#1072;&#1095;&#1072;&#1083;&#1086;%20&#1074;&#1086;&#1081;&#1085;&#1099;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73200"/>
            <a:ext cx="9144000" cy="37592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Литературно-музыкальная композиция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«Блокада – боль и мужество»</a:t>
            </a:r>
            <a:r>
              <a:rPr lang="ru-RU" sz="6600" b="1" dirty="0" smtClean="0">
                <a:solidFill>
                  <a:srgbClr val="FF0000"/>
                </a:solidFill>
              </a:rPr>
              <a:t/>
            </a:r>
            <a:br>
              <a:rPr lang="ru-RU" sz="6600" b="1" dirty="0" smtClean="0">
                <a:solidFill>
                  <a:srgbClr val="FF0000"/>
                </a:solidFill>
              </a:rPr>
            </a:b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63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kuzminovat\Desktop\фото презентация\фото блокады\P1070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-4-начало войн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40933" y="0"/>
            <a:ext cx="121242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-5- начало войн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img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Ленинградский метрон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0133" y="630766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обстрел\1.jpg"/>
          <p:cNvPicPr>
            <a:picLocks noChangeAspect="1" noChangeArrowheads="1"/>
          </p:cNvPicPr>
          <p:nvPr/>
        </p:nvPicPr>
        <p:blipFill>
          <a:blip r:embed="rId2" cstate="print"/>
          <a:srcRect l="2477" t="3218" b="5434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D:\обстрел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зобов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623" y="0"/>
            <a:ext cx="5503843" cy="6858000"/>
          </a:xfrm>
          <a:prstGeom prst="rect">
            <a:avLst/>
          </a:prstGeom>
          <a:noFill/>
        </p:spPr>
      </p:pic>
      <p:pic>
        <p:nvPicPr>
          <p:cNvPr id="6147" name="Picture 3" descr="D:\зобов\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2029" y="0"/>
            <a:ext cx="5896503" cy="6858000"/>
          </a:xfrm>
          <a:prstGeom prst="rect">
            <a:avLst/>
          </a:prstGeom>
          <a:noFill/>
        </p:spPr>
      </p:pic>
      <p:pic>
        <p:nvPicPr>
          <p:cNvPr id="6148" name="Picture 4" descr="D:\зобов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9" name="Picture 5" descr="D:\зобов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герои\mechata_soldat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4-1-деревья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деревь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-1-вода на Неве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-1 начало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-2- вода на Неве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354015" y="0"/>
            <a:ext cx="11700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16877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D:\iskra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6950" y="4567238"/>
            <a:ext cx="512763" cy="350837"/>
          </a:xfrm>
          <a:prstGeom prst="rect">
            <a:avLst/>
          </a:prstGeom>
          <a:noFill/>
        </p:spPr>
      </p:pic>
      <p:pic>
        <p:nvPicPr>
          <p:cNvPr id="2054" name="Picture 6" descr="D:\iskra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55" name="Picture 7" descr="D:\678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6-1-завод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7-1-школ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7-2-школ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7-3-школ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8-1-хлеб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248508" y="0"/>
            <a:ext cx="117302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трав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D:\трав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8-2-хлеб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-2 начало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трав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kuzminovat\Desktop\фото презентация\дети блокады\image-31.jpg"/>
          <p:cNvPicPr>
            <a:picLocks noChangeAspect="1" noChangeArrowheads="1"/>
          </p:cNvPicPr>
          <p:nvPr/>
        </p:nvPicPr>
        <p:blipFill>
          <a:blip r:embed="rId3" cstate="print"/>
          <a:srcRect l="15926" t="29095" r="9012" b="73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kuzminovat\Desktop\фото презентация\дети блокады\image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85" t="3575" r="4469" b="123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9-1-дорога жизни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5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9-2-дорога жизни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9-3-дорога жизни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блокалный хлеб дорога жизни Бозиев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pic>
        <p:nvPicPr>
          <p:cNvPr id="13315" name="Picture 3" descr="D:\блокалный хлеб дорога жизни Бозиева\2.jpg"/>
          <p:cNvPicPr>
            <a:picLocks noChangeAspect="1" noChangeArrowheads="1"/>
          </p:cNvPicPr>
          <p:nvPr/>
        </p:nvPicPr>
        <p:blipFill>
          <a:blip r:embed="rId3" cstate="print"/>
          <a:srcRect l="9031" t="3922" r="156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6" name="Picture 4" descr="C:\Users\kuzminovat\Desktop\фото презентация\дети блокады\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0-1- Таня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0-2-Таня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1-1-молитв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1-2-молитв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zminovat\Downloads\1 начало\222512-doc1-6beaaaf9-1dc4-4168-bd02-d48603a35f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1-3-молитв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1-4-молитв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2-1-музык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24354" y="0"/>
            <a:ext cx="119575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2-2-музык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2-3-музык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2-4-музык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2-5-музык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13-1-салют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3-2-ленинградки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Ленинградки (minus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0" y="631613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2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D:\sniperw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Ленинградки (minus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38666" y="615103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-3 начало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237067"/>
            <a:ext cx="9144000" cy="662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3-2-салют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4-1-кладбище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Моцарт — Реквием (www.mixmuz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203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 numSld="2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kuzminovat\Downloads\18 пискаревское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5-1-конец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-1 начало войн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uzminovat\Desktop\итог\world-war-photo-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Левита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3333" y="6134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-2-начало войн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-3-начало войны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91733" y="0"/>
            <a:ext cx="12158133" cy="7145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2</Words>
  <Application>Microsoft Office PowerPoint</Application>
  <PresentationFormat>Экран (4:3)</PresentationFormat>
  <Paragraphs>1</Paragraphs>
  <Slides>53</Slides>
  <Notes>0</Notes>
  <HiddenSlides>0</HiddenSlides>
  <MMClips>41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Office Theme</vt:lpstr>
      <vt:lpstr>Литературно-музыкальная композиция  «Блокада – боль и мужество»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kuzminovat</cp:lastModifiedBy>
  <cp:revision>30</cp:revision>
  <dcterms:created xsi:type="dcterms:W3CDTF">2018-04-24T18:36:51Z</dcterms:created>
  <dcterms:modified xsi:type="dcterms:W3CDTF">2019-01-19T23:14:50Z</dcterms:modified>
</cp:coreProperties>
</file>