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1064-F0F3-4A51-8438-712D7ACF89D0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696F-32B8-43CD-80DC-E95273D3A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1064-F0F3-4A51-8438-712D7ACF89D0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696F-32B8-43CD-80DC-E95273D3A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3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1064-F0F3-4A51-8438-712D7ACF89D0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696F-32B8-43CD-80DC-E95273D3A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1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1064-F0F3-4A51-8438-712D7ACF89D0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696F-32B8-43CD-80DC-E95273D3A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3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1064-F0F3-4A51-8438-712D7ACF89D0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696F-32B8-43CD-80DC-E95273D3A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9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1064-F0F3-4A51-8438-712D7ACF89D0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696F-32B8-43CD-80DC-E95273D3A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15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1064-F0F3-4A51-8438-712D7ACF89D0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696F-32B8-43CD-80DC-E95273D3A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0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1064-F0F3-4A51-8438-712D7ACF89D0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696F-32B8-43CD-80DC-E95273D3A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30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1064-F0F3-4A51-8438-712D7ACF89D0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696F-32B8-43CD-80DC-E95273D3A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97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1064-F0F3-4A51-8438-712D7ACF89D0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696F-32B8-43CD-80DC-E95273D3A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3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1064-F0F3-4A51-8438-712D7ACF89D0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696F-32B8-43CD-80DC-E95273D3A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9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E1064-F0F3-4A51-8438-712D7ACF89D0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9696F-32B8-43CD-80DC-E95273D3A86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45329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062" y="349631"/>
            <a:ext cx="11797048" cy="12859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Латинская Америка. Политический кризис в Венесуэле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717" y="1698266"/>
            <a:ext cx="5016321" cy="3342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" y="2077330"/>
            <a:ext cx="3400023" cy="22666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6" r="12218"/>
          <a:stretch/>
        </p:blipFill>
        <p:spPr>
          <a:xfrm>
            <a:off x="8758845" y="2124322"/>
            <a:ext cx="3244265" cy="2172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865" y="5327556"/>
            <a:ext cx="1125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Развилка ТВ представляет эфир программы «40 минут»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1496" y="5904429"/>
            <a:ext cx="7531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Ведущая : учитель географии Исмаилова М.Ш.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957" y="274973"/>
            <a:ext cx="10515600" cy="63942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Разминка. Вопрос-ответ: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957" y="1133341"/>
            <a:ext cx="10515600" cy="4515588"/>
          </a:xfrm>
        </p:spPr>
        <p:txBody>
          <a:bodyPr>
            <a:normAutofit fontScale="85000" lnSpcReduction="10000"/>
          </a:bodyPr>
          <a:lstStyle/>
          <a:p>
            <a:r>
              <a:rPr lang="ru-RU" sz="4400" b="1" dirty="0" smtClean="0">
                <a:solidFill>
                  <a:schemeClr val="accent1"/>
                </a:solidFill>
              </a:rPr>
              <a:t>1. Почему регион называется Латинская Америка?</a:t>
            </a:r>
          </a:p>
          <a:p>
            <a:r>
              <a:rPr lang="ru-RU" sz="4400" b="1" dirty="0" smtClean="0">
                <a:solidFill>
                  <a:schemeClr val="accent1"/>
                </a:solidFill>
              </a:rPr>
              <a:t>2. Кем было введено название региона?</a:t>
            </a:r>
          </a:p>
          <a:p>
            <a:r>
              <a:rPr lang="ru-RU" sz="4400" b="1" dirty="0" smtClean="0">
                <a:solidFill>
                  <a:schemeClr val="accent1"/>
                </a:solidFill>
              </a:rPr>
              <a:t>3. Что входит в состав региона?</a:t>
            </a:r>
          </a:p>
          <a:p>
            <a:r>
              <a:rPr lang="ru-RU" sz="4400" b="1" dirty="0" smtClean="0">
                <a:solidFill>
                  <a:schemeClr val="accent1"/>
                </a:solidFill>
              </a:rPr>
              <a:t>4. Сколько государств в регионе</a:t>
            </a:r>
            <a:r>
              <a:rPr lang="ru-RU" sz="4400" b="1" dirty="0" smtClean="0">
                <a:solidFill>
                  <a:schemeClr val="accent1"/>
                </a:solidFill>
              </a:rPr>
              <a:t>?</a:t>
            </a:r>
          </a:p>
          <a:p>
            <a:r>
              <a:rPr lang="ru-RU" sz="4400" b="1" dirty="0" smtClean="0">
                <a:solidFill>
                  <a:schemeClr val="accent1"/>
                </a:solidFill>
              </a:rPr>
              <a:t>5. Как появилось название гос-ва Венесуэла?</a:t>
            </a:r>
          </a:p>
          <a:p>
            <a:r>
              <a:rPr lang="ru-RU" sz="4400" b="1" dirty="0" smtClean="0">
                <a:solidFill>
                  <a:schemeClr val="accent1"/>
                </a:solidFill>
              </a:rPr>
              <a:t>6. Столица гос-ва Венесуэла?</a:t>
            </a:r>
          </a:p>
          <a:p>
            <a:endParaRPr lang="ru-RU" sz="4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6" y="236337"/>
            <a:ext cx="10993192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Хронология событий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6" y="798491"/>
            <a:ext cx="11745532" cy="5782613"/>
          </a:xfrm>
        </p:spPr>
        <p:txBody>
          <a:bodyPr>
            <a:normAutofit/>
          </a:bodyPr>
          <a:lstStyle/>
          <a:p>
            <a:r>
              <a:rPr lang="ru-RU" b="1" dirty="0" smtClean="0"/>
              <a:t>1998-2013 годы: </a:t>
            </a:r>
            <a:r>
              <a:rPr lang="ru-RU" dirty="0" err="1" smtClean="0"/>
              <a:t>харизматичный</a:t>
            </a:r>
            <a:r>
              <a:rPr lang="ru-RU" dirty="0" smtClean="0"/>
              <a:t> полковник в отставке Уго </a:t>
            </a:r>
            <a:r>
              <a:rPr lang="ru-RU" dirty="0" err="1" smtClean="0"/>
              <a:t>Чавес</a:t>
            </a:r>
            <a:r>
              <a:rPr lang="ru-RU" dirty="0" smtClean="0"/>
              <a:t> закладывает основы социалистической мечты. Своим успехом он в первую очередь был обязан малоимущим слоям населения, к которым </a:t>
            </a:r>
            <a:r>
              <a:rPr lang="ru-RU" dirty="0" err="1" smtClean="0"/>
              <a:t>Чавес</a:t>
            </a:r>
            <a:r>
              <a:rPr lang="ru-RU" dirty="0" smtClean="0"/>
              <a:t> целенаправленно обращался во время избирательной кампании и которых склонил к своему видению социалистического будущего страны.</a:t>
            </a:r>
          </a:p>
          <a:p>
            <a:r>
              <a:rPr lang="ru-RU" b="1" dirty="0" smtClean="0"/>
              <a:t>2013 год: </a:t>
            </a:r>
            <a:r>
              <a:rPr lang="ru-RU" dirty="0" err="1" smtClean="0"/>
              <a:t>Мадуро</a:t>
            </a:r>
            <a:r>
              <a:rPr lang="ru-RU" dirty="0" smtClean="0"/>
              <a:t> приходит к власти, которого </a:t>
            </a:r>
            <a:r>
              <a:rPr lang="ru-RU" dirty="0" err="1" smtClean="0"/>
              <a:t>Чавес</a:t>
            </a:r>
            <a:r>
              <a:rPr lang="ru-RU" dirty="0" smtClean="0"/>
              <a:t> назвал лично своим преемником. Однако экономическая ситуация в стране ухудшается на глазах, недовольство населения растет. Обостряется дефицит продуктов питания и медикаментов.</a:t>
            </a:r>
          </a:p>
          <a:p>
            <a:r>
              <a:rPr lang="ru-RU" b="1" dirty="0" smtClean="0"/>
              <a:t>2015 год: </a:t>
            </a:r>
            <a:r>
              <a:rPr lang="ru-RU" dirty="0" smtClean="0"/>
              <a:t>важная победа на выборах парламентских оппозиции.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2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3306"/>
            <a:ext cx="10515600" cy="88412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Хронология событий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15" y="940160"/>
            <a:ext cx="11642500" cy="422426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2016 год: </a:t>
            </a:r>
            <a:r>
              <a:rPr lang="ru-RU" dirty="0" smtClean="0"/>
              <a:t>экономический кризис обостряется. </a:t>
            </a:r>
            <a:r>
              <a:rPr lang="ru-RU" dirty="0" err="1" smtClean="0"/>
              <a:t>Мадуро</a:t>
            </a:r>
            <a:r>
              <a:rPr lang="ru-RU" dirty="0" smtClean="0"/>
              <a:t> объявляет в стране чрезвычайное положение и управляет с помощью декретов, минуя парламент</a:t>
            </a:r>
          </a:p>
          <a:p>
            <a:r>
              <a:rPr lang="ru-RU" b="1" dirty="0" smtClean="0"/>
              <a:t>2017 год: </a:t>
            </a:r>
            <a:r>
              <a:rPr lang="ru-RU" dirty="0" smtClean="0"/>
              <a:t>страна на грани банкротства. Верный президенту Верховный суд пытается в марте 2017 года лишить парламент власти. </a:t>
            </a:r>
          </a:p>
          <a:p>
            <a:r>
              <a:rPr lang="ru-RU" b="1" dirty="0" smtClean="0"/>
              <a:t>20 мая 2018 года </a:t>
            </a:r>
            <a:r>
              <a:rPr lang="ru-RU" dirty="0" smtClean="0"/>
              <a:t>в стране прошли внеочередные президентские выборы, на которых </a:t>
            </a:r>
            <a:r>
              <a:rPr lang="ru-RU" dirty="0" err="1" smtClean="0"/>
              <a:t>Мадуро</a:t>
            </a:r>
            <a:r>
              <a:rPr lang="ru-RU" dirty="0" smtClean="0"/>
              <a:t> вновь был объявлен победителем.</a:t>
            </a:r>
          </a:p>
          <a:p>
            <a:r>
              <a:rPr lang="ru-RU" b="1" dirty="0" smtClean="0"/>
              <a:t>Январь 2019 года. </a:t>
            </a:r>
            <a:r>
              <a:rPr lang="ru-RU" dirty="0" smtClean="0"/>
              <a:t>Инаугурация </a:t>
            </a:r>
            <a:r>
              <a:rPr lang="ru-RU" dirty="0" err="1" smtClean="0"/>
              <a:t>Мадуро</a:t>
            </a:r>
            <a:r>
              <a:rPr lang="ru-RU" dirty="0" smtClean="0"/>
              <a:t> прошла 10 января 2019 года, а уже 22 января в Каракасе и других городах страны начались акции протеста. Спустя сутки спикер парламента страны, 35-летний оппозиционер Хуан </a:t>
            </a:r>
            <a:r>
              <a:rPr lang="ru-RU" dirty="0" err="1" smtClean="0"/>
              <a:t>Гуайдо</a:t>
            </a:r>
            <a:r>
              <a:rPr lang="ru-RU" dirty="0" smtClean="0"/>
              <a:t>, объявил себя временно исполняющим обязанности президента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5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839" y="2490139"/>
            <a:ext cx="1012172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b="1" dirty="0" smtClean="0">
                <a:solidFill>
                  <a:schemeClr val="accent1"/>
                </a:solidFill>
              </a:rPr>
              <a:t>Слово экспертам</a:t>
            </a:r>
            <a:endParaRPr lang="ru-RU" sz="8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Разминка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Неизвестен - Венесуэльский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02193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 (ответить на вопросы):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Почему возник кризис в Венесуэле?</a:t>
            </a:r>
          </a:p>
          <a:p>
            <a:r>
              <a:rPr lang="ru-RU" sz="4000" dirty="0" smtClean="0"/>
              <a:t>Кто виноват?</a:t>
            </a:r>
          </a:p>
          <a:p>
            <a:r>
              <a:rPr lang="ru-RU" sz="4000" dirty="0" smtClean="0"/>
              <a:t>Что делать?</a:t>
            </a:r>
          </a:p>
          <a:p>
            <a:r>
              <a:rPr lang="ru-RU" sz="4000" dirty="0" smtClean="0"/>
              <a:t>Допустимо ли вмешательство других стран в разрешение конфликта?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834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/>
              <a:t>Спасибо за урок!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24456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32</TotalTime>
  <Words>304</Words>
  <Application>Microsoft Office PowerPoint</Application>
  <PresentationFormat>Широкоэкранный</PresentationFormat>
  <Paragraphs>27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La mente</vt:lpstr>
      <vt:lpstr>Латинская Америка. Политический кризис в Венесуэле</vt:lpstr>
      <vt:lpstr>Разминка. Вопрос-ответ:</vt:lpstr>
      <vt:lpstr>Хронология событий</vt:lpstr>
      <vt:lpstr>Хронология событий</vt:lpstr>
      <vt:lpstr>Слово экспертам</vt:lpstr>
      <vt:lpstr>Разминка</vt:lpstr>
      <vt:lpstr>Выводы (ответить на вопросы):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Латинская Америка. Политический кризис в Венесуэле</dc:title>
  <dc:creator>Админ</dc:creator>
  <cp:lastModifiedBy>Админ</cp:lastModifiedBy>
  <cp:revision>6</cp:revision>
  <dcterms:created xsi:type="dcterms:W3CDTF">2019-02-15T05:31:35Z</dcterms:created>
  <dcterms:modified xsi:type="dcterms:W3CDTF">2019-02-18T07:03:20Z</dcterms:modified>
</cp:coreProperties>
</file>