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ШКОЛА 22\2018-2019 уч.год\ПОУРОЧНОЕ планирование\лит.чтение\2 апреля ДЕНЬ ДЕТСКОЙ КНИГИ\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апреля - МЕЖДУНАРОДНЫЙ ДЕНЬ ДЕТСКОЙ КНИГИ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5" descr="F:\%D0%A8%D0%9A%D0%9E%D0%9B%D0%90 22\2018-2019 %D1%83%D1%87.%D0%B3%D0%BE%D0%B4\%D0%9F%D0%9E%D0%A3%D0%A0%D0%9E%D0%A7%D0%9D%D0%9E%D0%95 %D0%BF%D0%BB%D0%B0%D0%BD%D0%B8%D1%80%D0%BE%D0%B2%D0%B0%D0%BD%D0%B8%D0%B5\%D0%BB%D0%B8%D1%82.%D1%87%D1%82%D0%B5%D0%BD%D0%B8%D0%B5\2 %D0%B0%D0%BF%D1%80%D0%B5%D0%BB%D1%8F %D0%94%D0%95%D0%9D%D0%AC %D0%94%D0%95%D0%A2%D0%A1%D0%9A%D0%9E%D0%99 %D0%9A%D0%9D%D0%98%D0%93%D0%98\s3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F:\%D0%A8%D0%9A%D0%9E%D0%9B%D0%90 22\2018-2019 %D1%83%D1%87.%D0%B3%D0%BE%D0%B4\%D0%9F%D0%9E%D0%A3%D0%A0%D0%9E%D0%A7%D0%9D%D0%9E%D0%95 %D0%BF%D0%BB%D0%B0%D0%BD%D0%B8%D1%80%D0%BE%D0%B2%D0%B0%D0%BD%D0%B8%D0%B5\%D0%BB%D0%B8%D1%82.%D1%87%D1%82%D0%B5%D0%BD%D0%B8%D0%B5\2 %D0%B0%D0%BF%D1%80%D0%B5%D0%BB%D1%8F %D0%94%D0%95%D0%9D%D0%AC %D0%94%D0%95%D0%A2%D0%A1%D0%9A%D0%9E%D0%99 %D0%9A%D0%9D%D0%98%D0%93%D0%98\s3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ÐÐ°ÑÑÐ¸Ð½ÐºÐ¸ Ð¿Ð¾ Ð·Ð°Ð¿ÑÐ¾ÑÑ ÐºÐ½Ð¸Ð³Ð¸ ÐºÐ°ÑÑÐ¸Ð½ÐºÐ° Ð±ÐµÐ· ÑÐ¾Ð½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3048000" cy="4067176"/>
          </a:xfrm>
          <a:prstGeom prst="rect">
            <a:avLst/>
          </a:prstGeom>
          <a:noFill/>
        </p:spPr>
      </p:pic>
      <p:pic>
        <p:nvPicPr>
          <p:cNvPr id="1039" name="Picture 15" descr="ÐÐ°ÑÑÐ¸Ð½ÐºÐ¸ Ð¿Ð¾ Ð·Ð°Ð¿ÑÐ¾ÑÑ Ð´ÐµÑÑÐºÐ¸Ðµ ÐºÐ½Ð¸Ð³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8429">
            <a:off x="2989090" y="2370265"/>
            <a:ext cx="4968552" cy="309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04248" y="580526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Сергеева И.Н.</a:t>
            </a:r>
          </a:p>
          <a:p>
            <a:r>
              <a:rPr lang="ru-RU" dirty="0" smtClean="0"/>
              <a:t>МБОУ «СОШ № 22»</a:t>
            </a:r>
          </a:p>
          <a:p>
            <a:r>
              <a:rPr lang="ru-RU" dirty="0" smtClean="0"/>
              <a:t>Г.Череповец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ШКОЛА 22\2018-2019 уч.год\ПОУРОЧНОЕ планирование\лит.чтение\2 апреля ДЕНЬ ДЕТСКОЙ КНИГИ\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1"/>
            <a:ext cx="86409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Золотую медаль с профилем великого сказочника вручают лауреатам на очередном конгрессе Международного совета по детской книге, как и Почетный диплом за отдельные книги для детей, который присуждается за иллюстрирование детских книг и их лучшие переводы на языки мира.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традиционно к Дню детской книги во многих странах приурочивают проведение различных выставок, конкурсов, представлений, конференций и фестивалей, посвященных лучшим детским произведениям.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3356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Первой получившей «маленькую Нобелевскую премию» стала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Элеанор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Фарджон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 Англии в 1956 году, которая написала множество сказок, а в России известная по переводам книг «Седьмая принцесса», «Хочу на Луну». А знаменитая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Астрид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Линдгрен была удостоена этой премии в 1958 году.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ÐÐ°ÑÑÐ¸Ð½ÐºÐ¸ Ð¿Ð¾ Ð·Ð°Ð¿ÑÐ¾ÑÑ ÐÐµÐ¶Ð´ÑÐ½Ð°ÑÐ¾Ð´Ð½Ð°Ñ Ð¿ÑÐµÐ¼Ð¸Ñ Ð¸Ð¼ÐµÐ½Ð¸ Ð.Ð¥. ÐÐ½Ð´ÐµÑÑÐµÐ½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852936"/>
            <a:ext cx="230153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ШКОЛА 22\2018-2019 уч.год\ПОУРОЧНОЕ планирование\лит.чтение\2 апреля ДЕНЬ ДЕТСКОЙ КНИГИ\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966676">
            <a:off x="250772" y="8852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дружны с печатным словом,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б не было его,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 о старом, ни о новом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не знали 6 ничего!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16632"/>
            <a:ext cx="379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бы жили мы без книг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4847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представь себе на миг,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бы жили мы без книг?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бы делал ученик,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не было бы книг,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б всё исчезло разом,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писалось для детей: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волшебных добрых сказок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весёлых повестей?.. 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3861048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Слава нашей книге детской!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Переплывшей все моря! 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особенно российской –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Начиная с Букваря!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76672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(С. Михалков)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23554" name="Picture 2" descr="ÐÐ°ÑÑÐ¸Ð½ÐºÐ¸ Ð¿Ð¾ Ð·Ð°Ð¿ÑÐ¾ÑÑ ÐºÐ°ÑÑÐ¸Ð½ÐºÐ¸ ÐºÐ½Ð¸Ð³Ð¸ Ð´Ð»Ñ Ð´ÐµÑÐµ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2880320" cy="282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836712"/>
            <a:ext cx="221594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ÐÐ°ÑÑÐ¸Ð½ÐºÐ¸ Ð¿Ð¾ Ð·Ð°Ð¿ÑÐ¾ÑÑ ÐºÐ°ÑÑÐ¸Ð½ÐºÐ¸ ÐºÐ½Ð¸Ð³Ð¸ Ð´Ð»Ñ Ð´ÐµÑÐµ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085184"/>
            <a:ext cx="2046561" cy="166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ШКОЛА 22\2018-2019 уч.год\ПОУРОЧНОЕ планирование\лит.чтение\2 апреля ДЕНЬ ДЕТСКОЙ КНИГИ\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Ежегодно 2 апреля весь мир отмечает Международный день детской книги.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Инициатором создания такой замечательной даты стала немецкая писательница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Йелле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Лепман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ÐÐ°ÑÑÐ¸Ð½ÐºÐ¸ Ð¿Ð¾ Ð·Ð°Ð¿ÑÐ¾ÑÑ Ð½ÐµÐ¼ÐµÑÐºÐ°Ñ Ð¿Ð¸ÑÐ°ÑÐµÐ»ÑÐ½Ð¸ÑÐ° ÐÐµÐ»Ð»Ðµ ÐÐµÐ¿Ð¼Ð°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ÐÐ°ÑÑÐ¸Ð½ÐºÐ¸ Ð¿Ð¾ Ð·Ð°Ð¿ÑÐ¾ÑÑ Ð½ÐµÐ¼ÐµÑÐºÐ°Ñ Ð¿Ð¸ÑÐ°ÑÐµÐ»ÑÐ½Ð¸ÑÐ° ÐÐµÐ»Ð»Ðµ ÐÐµÐ¿Ð¼Ð°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ÐÐ°ÑÑÐ¸Ð½ÐºÐ¸ Ð¿Ð¾ Ð·Ð°Ð¿ÑÐ¾ÑÑ Ð½ÐµÐ¼ÐµÑÐºÐ°Ñ Ð¿Ð¸ÑÐ°ÑÐµÐ»ÑÐ½Ð¸ÑÐ° ÐÐµÐ»Ð»Ðµ ÐÐµÐ¿Ð¼Ð°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2808312" cy="383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ÐÐ°ÑÑÐ¸Ð½ÐºÐ¸ Ð¿Ð¾ Ð·Ð°Ð¿ÑÐ¾ÑÑ Ð½ÐµÐ¼ÐµÑÐºÐ°Ñ Ð¿Ð¸ÑÐ°ÑÐµÐ»ÑÐ½Ð¸ÑÐ° ÐÐµÐ»Ð»Ðµ ÐÐµÐ¿Ð¼Ð°Ð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6148">
            <a:off x="6705521" y="4866955"/>
            <a:ext cx="1944216" cy="145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08454">
            <a:off x="3767772" y="4734178"/>
            <a:ext cx="2458357" cy="163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ШКОЛА 22\2018-2019 уч.год\ПОУРОЧНОЕ планирование\лит.чтение\2 апреля ДЕНЬ ДЕТСКОЙ КНИГИ\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праздника был выбран день рождения 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Ганса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Христиана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Андерсена, подарившего нам Русалочку, Гадкого утенка,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Оле-Лукойе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других известных персонажей.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3" name="Picture 1" descr="F:\ШКОЛА 22\2018-2019 уч.год\ПОУРОЧНОЕ планирование\лит.чтение\2 апреля ДЕНЬ ДЕТСКОЙ КНИГИ\Q35_ob_1tk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6632"/>
            <a:ext cx="2960435" cy="363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939136" y="3717032"/>
            <a:ext cx="3204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(02.04.1805 г. -  04.08.1875 г.)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F:\ШКОЛА 22\2018-2019 уч.год\ПОУРОЧНОЕ планирование\лит.чтение\2 апреля ДЕНЬ ДЕТСКОЙ КНИГИ\2wF46P7vE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6978">
            <a:off x="389538" y="2995978"/>
            <a:ext cx="1454543" cy="196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ШКОЛА 22\2018-2019 уч.год\ПОУРОЧНОЕ планирование\лит.чтение\2 апреля ДЕНЬ ДЕТСКОЙ КНИГИ\8VU4636ibh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0287">
            <a:off x="2156094" y="2780047"/>
            <a:ext cx="1713358" cy="1893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ШКОЛА 22\2018-2019 уч.год\ПОУРОЧНОЕ планирование\лит.чтение\2 апреля ДЕНЬ ДЕТСКОЙ КНИГИ\ArRevjdRm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636912"/>
            <a:ext cx="1394770" cy="172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F:\ШКОЛА 22\2018-2019 уч.год\ПОУРОЧНОЕ планирование\лит.чтение\2 апреля ДЕНЬ ДЕТСКОЙ КНИГИ\i4Ic5YK7xu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5085184"/>
            <a:ext cx="1258887" cy="158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F:\ШКОЛА 22\2018-2019 уч.год\ПОУРОЧНОЕ планирование\лит.чтение\2 апреля ДЕНЬ ДЕТСКОЙ КНИГИ\lkUMQ9sl3m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41904">
            <a:off x="7024099" y="4300009"/>
            <a:ext cx="1651450" cy="223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F:\ШКОЛА 22\2018-2019 уч.год\ПОУРОЧНОЕ планирование\лит.чтение\2 апреля ДЕНЬ ДЕТСКОЙ КНИГИ\b7hrxNCGHs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4581128"/>
            <a:ext cx="1365699" cy="1665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ШКОЛА 22\2018-2019 уч.год\ПОУРОЧНОЕ планирование\лит.чтение\2 апреля ДЕНЬ ДЕТСКОЙ КНИГИ\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6409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этот день организаторы мероприятия, с особым энтузиазмом подчеркивая, что необходимо с малых лет читать хорошие книги, пропагандируют, тем самым, непреходящую роль детской книги в формировании духовного и интеллектуального облика новых поколений Зем</a:t>
            </a:r>
            <a:r>
              <a:rPr lang="ru-RU" dirty="0" smtClean="0"/>
              <a:t>ли.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050" name="AutoShape 2" descr="ÐÐ°ÑÑÐ¸Ð½ÐºÐ¸ Ð¿Ð¾ Ð·Ð°Ð¿ÑÐ¾ÑÑ ÑÑÐµÐ½Ð¸Ðµ ÐºÐ½Ð¸Ð³ Ð´Ðµ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 descr="ÐÐ°ÑÑÐ¸Ð½ÐºÐ¸ Ð¿Ð¾ Ð·Ð°Ð¿ÑÐ¾ÑÑ ÑÑÐµÐ½Ð¸Ðµ ÐºÐ½Ð¸Ð³ Ð´ÐµÑ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0146">
            <a:off x="942763" y="2230658"/>
            <a:ext cx="2857500" cy="191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ÐÐ°ÑÑÐ¸Ð½ÐºÐ¸ Ð¿Ð¾ Ð·Ð°Ð¿ÑÐ¾ÑÑ ÑÑÐµÐ½Ð¸Ðµ ÐºÐ½Ð¸Ð³ Ð´ÐµÑ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9911">
            <a:off x="5805643" y="2085010"/>
            <a:ext cx="2735655" cy="189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ÐÐ°ÑÑÐ¸Ð½ÐºÐ¸ Ð¿Ð¾ Ð·Ð°Ð¿ÑÐ¾ÑÑ ÑÑÐµÐ½Ð¸Ðµ ÐºÐ½Ð¸Ð³ Ð´ÐµÑ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221088"/>
            <a:ext cx="3344662" cy="2235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ШКОЛА 22\2018-2019 уч.год\ПОУРОЧНОЕ планирование\лит.чтение\2 апреля ДЕНЬ ДЕТСКОЙ КНИГИ\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Надо сказать, что детская литература появилась сравнительно недавно. До середины 17 века детям в основном рассказывали сказки устно, или они читали примерно то же, что и родители, например, басни. Но в основном круг детского чтения сводился к изучению Библии.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8434" name="Picture 2" descr="ÐÐ°ÑÑÐ¸Ð½ÐºÐ¸ Ð¿Ð¾ Ð·Ð°Ð¿ÑÐ¾ÑÑ Ð±Ð°ÑÐ½Ð¸ Ð´ÑÐµÐ²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4295">
            <a:off x="2298403" y="2451546"/>
            <a:ext cx="2543175" cy="2543175"/>
          </a:xfrm>
          <a:prstGeom prst="rect">
            <a:avLst/>
          </a:prstGeom>
          <a:noFill/>
        </p:spPr>
      </p:pic>
      <p:pic>
        <p:nvPicPr>
          <p:cNvPr id="18436" name="Picture 4" descr="ÐÐ°ÑÑÐ¸Ð½ÐºÐ¸ Ð¿Ð¾ Ð·Ð°Ð¿ÑÐ¾ÑÑ ÑÐ·Ð¾Ð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3625">
            <a:off x="251520" y="1916832"/>
            <a:ext cx="1790700" cy="247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ÐÐ°ÑÑÐ¸Ð½ÐºÐ¸ Ð¿Ð¾ Ð·Ð°Ð¿ÑÐ¾ÑÑ Ð±Ð¸Ð±Ð»Ð¸Ñ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581128"/>
            <a:ext cx="1742159" cy="2137048"/>
          </a:xfrm>
          <a:prstGeom prst="rect">
            <a:avLst/>
          </a:prstGeom>
          <a:noFill/>
        </p:spPr>
      </p:pic>
      <p:pic>
        <p:nvPicPr>
          <p:cNvPr id="18440" name="Picture 8" descr="ÐÐ°ÑÑÐ¸Ð½ÐºÐ¸ Ð¿Ð¾ Ð·Ð°Ð¿ÑÐ¾ÑÑ Ð±Ð¸Ð±Ð»Ð¸Ñ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98884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ÐÐ°ÑÑÐ¸Ð½ÐºÐ¸ Ð¿Ð¾ Ð·Ð°Ð¿ÑÐ¾ÑÑ Ð±Ð¸Ð±Ð»Ð¸Ñ Ð´ÐµÑÑÐºÐ°Ñ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73691">
            <a:off x="5087960" y="4512980"/>
            <a:ext cx="1495425" cy="209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ШКОЛА 22\2018-2019 уч.год\ПОУРОЧНОЕ планирование\лит.чтение\2 апреля ДЕНЬ ДЕТСКОЙ КНИГИ\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 веке дети читали уже такие знаменитые сегодня произведения, как «Робинзон Крузо» Д. Дефо и «Путешествия Гулливера» Джонатан Свифта, не менее популярными были сборники восточных сказок.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upload.wikimedia.org/wikipedia/commons/1/1c/Robinson_crusoe_rescues_friday-1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520280" cy="330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Ð Ð¾Ð±Ð¸Ð½Ð·Ð¾Ð½ ÐÑÑÐ·Ð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5367">
            <a:off x="3927161" y="1431535"/>
            <a:ext cx="1662621" cy="254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ÐÐ°ÑÑÐ¸Ð½ÐºÐ¸ Ð¿Ð¾ Ð·Ð°Ð¿ÑÐ¾ÑÑ ÐÐ°Ð½Ð¸ÐµÐ»Ñ ÐÐµÑÐ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340768"/>
            <a:ext cx="1927826" cy="25183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732240" y="3861048"/>
            <a:ext cx="2285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(13.09.1660 г- 24.04.1731 г.)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" descr="ÐÐ°ÑÑÐ¸Ð½ÐºÐ¸ Ð¿Ð¾ Ð·Ð°Ð¿ÑÐ¾ÑÑ ÐÐ¶. Ð¡Ð²Ð¸ÑÑ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933056"/>
            <a:ext cx="1656667" cy="215304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11760" y="6165304"/>
            <a:ext cx="2258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(30.11.1667г. - 19.10.1745г.)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8" name="Picture 10" descr="ÐÐ°ÑÑÐ¸Ð½ÐºÐ¸ Ð¿Ð¾ Ð·Ð°Ð¿ÑÐ¾ÑÑ ÐÐ¶. Ð¡Ð²Ð¸ÑÑÐ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221088"/>
            <a:ext cx="1584176" cy="246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2" name="Picture 14" descr="ÐÐ°ÑÑÐ¸Ð½ÐºÐ¸ Ð¿Ð¾ Ð·Ð°Ð¿ÑÐ¾ÑÑ Ð²Ð¾ÑÑÐ¾ÑÐ½ÑÐµ ÑÐºÐ°Ð·ÐºÐ¸ ÐºÐ½Ð¸Ð³Ð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94697">
            <a:off x="7068610" y="4296752"/>
            <a:ext cx="1441308" cy="2243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ШКОЛА 22\2018-2019 уч.год\ПОУРОЧНОЕ планирование\лит.чтение\2 апреля ДЕНЬ ДЕТСКОЙ КНИГИ\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820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только в 19 веке они смогли читать специально для них написанные произведения, в частности — сказки братьев Гримм и Г.Х. Андерсена, который внес свой вклад в создание детской книги. Кстати, в России созданию детской литературы тоже уделялось немалое внимание.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Известно, что еще в 17 веке иеромонах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Савватий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писал стихи специально для детей, а в 18-19 веках детские произведения создавали С. Аксаков, А. Шишков, А. Погорельский и другие. Тогда же начали появляться и первые детские журналы. И, конечно же, советские детские писатели и поэты — А. Гайдар, Н. Носов,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К. Чуковский, В. Бианки, 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Э. Успенский и многие другие.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ÐÐ°ÑÑÐ¸Ð½ÐºÐ¸ Ð¿Ð¾ Ð·Ð°Ð¿ÑÐ¾ÑÑ Ð¸ÐµÑÐ¾Ð¼Ð¾Ð½Ð°Ñ Ð¡Ð°Ð²Ð²Ð°ÑÐ¸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140968"/>
            <a:ext cx="2471299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356992"/>
            <a:ext cx="1839988" cy="2592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ÐÐ°ÑÑÐ¸Ð½ÐºÐ¸ Ð¿Ð¾ Ð·Ð°Ð¿ÑÐ¾ÑÑ Ð. Ð¨Ð¸ÑÐºÐ¾Ð²"/>
          <p:cNvPicPr>
            <a:picLocks noChangeAspect="1" noChangeArrowheads="1"/>
          </p:cNvPicPr>
          <p:nvPr/>
        </p:nvPicPr>
        <p:blipFill>
          <a:blip r:embed="rId5" cstate="print"/>
          <a:srcRect l="13812" r="27487"/>
          <a:stretch>
            <a:fillRect/>
          </a:stretch>
        </p:blipFill>
        <p:spPr bwMode="auto">
          <a:xfrm>
            <a:off x="4572000" y="4005064"/>
            <a:ext cx="244827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ÐÐ°ÑÑÐ¸Ð½ÐºÐ¸ Ð¿Ð¾ Ð·Ð°Ð¿ÑÐ¾ÑÑ Ð. ÐÐ¾Ð³Ð¾ÑÐµÐ»ÑÑÐºÐ¸Ð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212976"/>
            <a:ext cx="1905000" cy="240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ШКОЛА 22\2018-2019 уч.год\ПОУРОЧНОЕ планирование\лит.чтение\2 апреля ДЕНЬ ДЕТСКОЙ КНИГИ\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детская литература — это целое отдельное направление в литературе. И каждый год одно из Национальных отделений IBBY получает почетное право выступать международным спонсором этого замечательного праздника — Международного дня детской книги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kidreader.ru/sites/default/files/ib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kidreader.ru/sites/default/files/IBBY%20.jpg"/>
          <p:cNvPicPr>
            <a:picLocks noChangeAspect="1" noChangeArrowheads="1"/>
          </p:cNvPicPr>
          <p:nvPr/>
        </p:nvPicPr>
        <p:blipFill>
          <a:blip r:embed="rId4" cstate="print"/>
          <a:srcRect t="25200" b="37001"/>
          <a:stretch>
            <a:fillRect/>
          </a:stretch>
        </p:blipFill>
        <p:spPr bwMode="auto">
          <a:xfrm>
            <a:off x="2915816" y="5877272"/>
            <a:ext cx="2232248" cy="843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83560" y="6453336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Международного совета по детской и юношеской книге IBBY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2060848"/>
            <a:ext cx="5382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Международный совет IBBY ведет культурно-просветительскую деятельность с 1953 года. В состав каждой из 75 национальных секций совета входят ведущие авторы и иллюстраторы, издатели и редакторы, переводчики, журналисты, библиотекари, учителя, студенты и др. СССР присоединилась к IBBY и открыла свою национальную секцию после международного конгресса 1968 года, на котором российскую детскую литературу представляли Сергей Михалков и Агния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 1968 года Россия принимает активное участие в деятельности Совета и в международных конгрессах IBBY, проходящих каждые два года в различных странах мира.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ШКОЛА 22\2018-2019 уч.год\ПОУРОЧНОЕ планирование\лит.чтение\2 апреля ДЕНЬ ДЕТСКОЙ КНИГИ\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9"/>
            <a:ext cx="83529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в День детской книги (раз в два года) детским писателям и художникам присуждается главная и самая престижная в данной литературной области награда — Международная премия имени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Г.Х. Андерсена с вручением золотой медали (ее еще называют «Малой Нобелевской премией»).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ÐÐ°ÑÑÐ¸Ð½ÐºÐ¸ Ð¿Ð¾ Ð·Ð°Ð¿ÑÐ¾ÑÑ ÐÐµÐ¶Ð´ÑÐ½Ð°ÑÐ¾Ð´Ð½Ð°Ñ Ð¿ÑÐµÐ¼Ð¸Ñ Ð¸Ð¼ÐµÐ½Ð¸ Ð.Ð¥. ÐÐ½Ð´ÐµÑÑÐµÐ½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1615" y="2276872"/>
            <a:ext cx="609116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534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23</cp:revision>
  <dcterms:created xsi:type="dcterms:W3CDTF">2019-04-02T06:01:27Z</dcterms:created>
  <dcterms:modified xsi:type="dcterms:W3CDTF">2019-04-15T17:12:30Z</dcterms:modified>
</cp:coreProperties>
</file>