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249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17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93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66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19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950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82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481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4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95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38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1000"/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37196-5781-4D2C-9283-7B616273BA24}" type="datetimeFigureOut">
              <a:rPr lang="ru-RU" smtClean="0"/>
              <a:t>23.04.2019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F1572-1EE4-4002-A86B-FFA40B4D62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423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552788"/>
              </p:ext>
            </p:extLst>
          </p:nvPr>
        </p:nvGraphicFramePr>
        <p:xfrm>
          <a:off x="1331640" y="260648"/>
          <a:ext cx="5040560" cy="6391289"/>
        </p:xfrm>
        <a:graphic>
          <a:graphicData uri="http://schemas.openxmlformats.org/drawingml/2006/table">
            <a:tbl>
              <a:tblPr firstRow="1" firstCol="1" bandRow="1"/>
              <a:tblGrid>
                <a:gridCol w="5040560"/>
              </a:tblGrid>
              <a:tr h="78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«Лист доказательств</a:t>
                      </a:r>
                      <a:r>
                        <a:rPr lang="ru-RU" sz="28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»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Звез</a:t>
                      </a: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ный</a:t>
                      </a:r>
                      <a:r>
                        <a:rPr lang="ru-RU" sz="28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- звезда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16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Со</a:t>
                      </a:r>
                      <a:r>
                        <a:rPr lang="ru-RU" sz="2800" b="1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r>
                        <a:rPr lang="ru-RU" sz="28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нце – солнечный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800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Счас</a:t>
                      </a: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ливый-счастье</a:t>
                      </a: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Капус</a:t>
                      </a: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ный-капуста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Ненас</a:t>
                      </a: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ный- </a:t>
                      </a:r>
                      <a:r>
                        <a:rPr lang="ru-RU" sz="2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ненастье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4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Праз</a:t>
                      </a:r>
                      <a:r>
                        <a:rPr lang="ru-RU" sz="28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8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ник-празден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709" marR="5270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80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Объект 2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6" y="1124744"/>
            <a:ext cx="9228805" cy="39964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2561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623078"/>
              </p:ext>
            </p:extLst>
          </p:nvPr>
        </p:nvGraphicFramePr>
        <p:xfrm>
          <a:off x="467544" y="1268760"/>
          <a:ext cx="6984776" cy="453650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84776"/>
              </a:tblGrid>
              <a:tr h="1155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4000" dirty="0">
                          <a:effectLst/>
                        </a:rPr>
                        <a:t>Своей работой на уроке  я… 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035" marR="73025" marT="35560" marB="0"/>
                </a:tc>
              </a:tr>
              <a:tr h="115590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4000" dirty="0">
                          <a:effectLst/>
                        </a:rPr>
                        <a:t>У меня хорошо получилось …</a:t>
                      </a:r>
                      <a:endParaRPr lang="ru-RU" sz="36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6035" marR="73025" marT="35560" marB="0"/>
                </a:tc>
              </a:tr>
              <a:tr h="222468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4000" kern="1200" dirty="0" smtClean="0">
                          <a:effectLst/>
                        </a:rPr>
                        <a:t>Я встретился(</a:t>
                      </a:r>
                      <a:r>
                        <a:rPr lang="ru-RU" sz="4000" kern="1200" dirty="0" err="1" smtClean="0">
                          <a:effectLst/>
                        </a:rPr>
                        <a:t>лась</a:t>
                      </a:r>
                      <a:r>
                        <a:rPr lang="ru-RU" sz="4000" kern="1200" dirty="0" smtClean="0">
                          <a:effectLst/>
                        </a:rPr>
                        <a:t>) с трудностью при …</a:t>
                      </a:r>
                      <a:endParaRPr lang="ru-RU" sz="40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6035" marR="73025" marT="3556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9471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12576" y="249289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ТПО </a:t>
            </a:r>
            <a:r>
              <a:rPr lang="ru-RU" sz="3600" b="1" dirty="0"/>
              <a:t>с. 63 №84, </a:t>
            </a:r>
          </a:p>
          <a:p>
            <a:pPr algn="ctr"/>
            <a:r>
              <a:rPr lang="ru-RU" sz="3600" b="1" dirty="0" smtClean="0"/>
              <a:t>Дополнительное </a:t>
            </a:r>
            <a:r>
              <a:rPr lang="ru-RU" sz="3600" b="1" dirty="0"/>
              <a:t>задание (по желанию): учебник </a:t>
            </a:r>
            <a:r>
              <a:rPr lang="ru-RU" sz="3600" b="1" dirty="0" smtClean="0"/>
              <a:t>с.134  </a:t>
            </a:r>
            <a:r>
              <a:rPr lang="ru-RU" sz="3600" b="1" dirty="0"/>
              <a:t>№139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u="sng" dirty="0" smtClean="0"/>
              <a:t>Домашнее задание</a:t>
            </a:r>
            <a:r>
              <a:rPr lang="ru-RU" dirty="0" smtClean="0"/>
              <a:t>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33367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53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Домашнее задание: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2019-04-21T18:46:31Z</dcterms:created>
  <dcterms:modified xsi:type="dcterms:W3CDTF">2019-04-23T15:39:11Z</dcterms:modified>
</cp:coreProperties>
</file>