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44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5B08D-98ED-475A-BC86-CD2AFD1EF76C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C04AF-34BE-4FE8-8656-FFF011129EC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C04AF-34BE-4FE8-8656-FFF011129EC8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C04AF-34BE-4FE8-8656-FFF011129EC8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C04AF-34BE-4FE8-8656-FFF011129EC8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0DD3-AC3C-48E7-8AD0-9DA003DC9765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CF917-7273-4404-BC56-C9CB4DEE15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0DD3-AC3C-48E7-8AD0-9DA003DC9765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CF917-7273-4404-BC56-C9CB4DEE15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0DD3-AC3C-48E7-8AD0-9DA003DC9765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CF917-7273-4404-BC56-C9CB4DEE15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0DD3-AC3C-48E7-8AD0-9DA003DC9765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CF917-7273-4404-BC56-C9CB4DEE15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0DD3-AC3C-48E7-8AD0-9DA003DC9765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CF917-7273-4404-BC56-C9CB4DEE15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0DD3-AC3C-48E7-8AD0-9DA003DC9765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CF917-7273-4404-BC56-C9CB4DEE15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0DD3-AC3C-48E7-8AD0-9DA003DC9765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CF917-7273-4404-BC56-C9CB4DEE15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0DD3-AC3C-48E7-8AD0-9DA003DC9765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CF917-7273-4404-BC56-C9CB4DEE15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0DD3-AC3C-48E7-8AD0-9DA003DC9765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CF917-7273-4404-BC56-C9CB4DEE15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0DD3-AC3C-48E7-8AD0-9DA003DC9765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CF917-7273-4404-BC56-C9CB4DEE15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80DD3-AC3C-48E7-8AD0-9DA003DC9765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CF917-7273-4404-BC56-C9CB4DEE159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80DD3-AC3C-48E7-8AD0-9DA003DC9765}" type="datetimeFigureOut">
              <a:rPr lang="ru-RU" smtClean="0"/>
              <a:t>07.09.2019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CF917-7273-4404-BC56-C9CB4DEE159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z\Desktop\i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501157" cy="68579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z\Desktop\i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13" y="0"/>
            <a:ext cx="9393271" cy="7858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z\Desktop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7786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z\Desktop\i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96913"/>
            <a:ext cx="9144000" cy="8191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z\Desktop\i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15926" y="-1392238"/>
            <a:ext cx="9559925" cy="88217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</Words>
  <Application>Microsoft Office PowerPoint</Application>
  <PresentationFormat>Экран (4:3)</PresentationFormat>
  <Paragraphs>4</Paragraphs>
  <Slides>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Windows User</dc:creator>
  <cp:lastModifiedBy>Windows User</cp:lastModifiedBy>
  <cp:revision>2</cp:revision>
  <dcterms:created xsi:type="dcterms:W3CDTF">2019-09-07T07:52:16Z</dcterms:created>
  <dcterms:modified xsi:type="dcterms:W3CDTF">2019-09-07T08:03:46Z</dcterms:modified>
</cp:coreProperties>
</file>